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if" ContentType="image/tif"/>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4"/>
  </p:sldMasterIdLst>
  <p:notesMasterIdLst>
    <p:notesMasterId r:id="rId22"/>
  </p:notesMasterIdLst>
  <p:sldIdLst>
    <p:sldId id="262" r:id="rId5"/>
    <p:sldId id="267" r:id="rId6"/>
    <p:sldId id="268" r:id="rId7"/>
    <p:sldId id="276" r:id="rId8"/>
    <p:sldId id="2007579176" r:id="rId9"/>
    <p:sldId id="2007579177" r:id="rId10"/>
    <p:sldId id="2007579201" r:id="rId11"/>
    <p:sldId id="2007579178" r:id="rId12"/>
    <p:sldId id="2007579179" r:id="rId13"/>
    <p:sldId id="2007579180" r:id="rId14"/>
    <p:sldId id="2007579186" r:id="rId15"/>
    <p:sldId id="2007579200" r:id="rId16"/>
    <p:sldId id="2007579185" r:id="rId17"/>
    <p:sldId id="2007579181" r:id="rId18"/>
    <p:sldId id="2007579182" r:id="rId19"/>
    <p:sldId id="2007579183" r:id="rId20"/>
    <p:sldId id="2007579174" r:id="rId21"/>
  </p:sldIdLst>
  <p:sldSz cx="24384000" cy="13716000"/>
  <p:notesSz cx="9144000" cy="6858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FFFFFF"/>
        </a:solidFill>
        <a:effectLst/>
        <a:uFillTx/>
        <a:latin typeface="Helvetica Neue"/>
        <a:ea typeface="Helvetica Neue"/>
        <a:cs typeface="Helvetica Neue"/>
        <a:sym typeface="Helvetica Neue"/>
      </a:defRPr>
    </a:lvl1pPr>
    <a:lvl2pPr marL="0" marR="0" indent="2286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FFFFFF"/>
        </a:solidFill>
        <a:effectLst/>
        <a:uFillTx/>
        <a:latin typeface="Helvetica Neue"/>
        <a:ea typeface="Helvetica Neue"/>
        <a:cs typeface="Helvetica Neue"/>
        <a:sym typeface="Helvetica Neue"/>
      </a:defRPr>
    </a:lvl2pPr>
    <a:lvl3pPr marL="0" marR="0" indent="4572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FFFFFF"/>
        </a:solidFill>
        <a:effectLst/>
        <a:uFillTx/>
        <a:latin typeface="Helvetica Neue"/>
        <a:ea typeface="Helvetica Neue"/>
        <a:cs typeface="Helvetica Neue"/>
        <a:sym typeface="Helvetica Neue"/>
      </a:defRPr>
    </a:lvl3pPr>
    <a:lvl4pPr marL="0" marR="0" indent="6858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FFFFFF"/>
        </a:solidFill>
        <a:effectLst/>
        <a:uFillTx/>
        <a:latin typeface="Helvetica Neue"/>
        <a:ea typeface="Helvetica Neue"/>
        <a:cs typeface="Helvetica Neue"/>
        <a:sym typeface="Helvetica Neue"/>
      </a:defRPr>
    </a:lvl4pPr>
    <a:lvl5pPr marL="0" marR="0" indent="9144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FFFFFF"/>
        </a:solidFill>
        <a:effectLst/>
        <a:uFillTx/>
        <a:latin typeface="Helvetica Neue"/>
        <a:ea typeface="Helvetica Neue"/>
        <a:cs typeface="Helvetica Neue"/>
        <a:sym typeface="Helvetica Neue"/>
      </a:defRPr>
    </a:lvl5pPr>
    <a:lvl6pPr marL="0" marR="0" indent="11430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FFFFFF"/>
        </a:solidFill>
        <a:effectLst/>
        <a:uFillTx/>
        <a:latin typeface="Helvetica Neue"/>
        <a:ea typeface="Helvetica Neue"/>
        <a:cs typeface="Helvetica Neue"/>
        <a:sym typeface="Helvetica Neue"/>
      </a:defRPr>
    </a:lvl6pPr>
    <a:lvl7pPr marL="0" marR="0" indent="13716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FFFFFF"/>
        </a:solidFill>
        <a:effectLst/>
        <a:uFillTx/>
        <a:latin typeface="Helvetica Neue"/>
        <a:ea typeface="Helvetica Neue"/>
        <a:cs typeface="Helvetica Neue"/>
        <a:sym typeface="Helvetica Neue"/>
      </a:defRPr>
    </a:lvl7pPr>
    <a:lvl8pPr marL="0" marR="0" indent="16002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FFFFFF"/>
        </a:solidFill>
        <a:effectLst/>
        <a:uFillTx/>
        <a:latin typeface="Helvetica Neue"/>
        <a:ea typeface="Helvetica Neue"/>
        <a:cs typeface="Helvetica Neue"/>
        <a:sym typeface="Helvetica Neue"/>
      </a:defRPr>
    </a:lvl8pPr>
    <a:lvl9pPr marL="0" marR="0" indent="18288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FFFFFF"/>
        </a:solidFill>
        <a:effectLst/>
        <a:uFillTx/>
        <a:latin typeface="Helvetica Neue"/>
        <a:ea typeface="Helvetica Neue"/>
        <a:cs typeface="Helvetica Neue"/>
        <a:sym typeface="Helvetica Neue"/>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BD1A5F8-D4BA-E449-9AB3-56F871CCC120}" v="21" dt="2022-10-27T23:49:46.086"/>
  </p1510:revLst>
</p1510:revInfo>
</file>

<file path=ppt/tableStyles.xml><?xml version="1.0" encoding="utf-8"?>
<a:tblStyleLst xmlns:a="http://schemas.openxmlformats.org/drawingml/2006/main" def="{5940675A-B579-460E-94D1-54222C63F5DA}">
  <a:tblStyle styleId="{4C3C2611-4C71-4FC5-86AE-919BDF0F9419}" styleName="">
    <a:tblBg/>
    <a:wholeTbl>
      <a:tcTxStyle b="off" i="off">
        <a:font>
          <a:latin typeface="Helvetica Neue"/>
          <a:ea typeface="Helvetica Neue"/>
          <a:cs typeface="Helvetica Neue"/>
        </a:font>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12700" cap="flat">
              <a:solidFill>
                <a:srgbClr val="D6D7D6"/>
              </a:solidFill>
              <a:prstDash val="solid"/>
              <a:miter lim="400000"/>
            </a:ln>
          </a:top>
          <a:bottom>
            <a:ln w="127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noFill/>
        </a:fill>
      </a:tcStyle>
    </a:wholeTbl>
    <a:band2H>
      <a:tcTxStyle/>
      <a:tcStyle>
        <a:tcBdr/>
        <a:fill>
          <a:solidFill>
            <a:srgbClr val="747676">
              <a:alpha val="63790"/>
            </a:srgbClr>
          </a:solidFill>
        </a:fill>
      </a:tcStyle>
    </a:band2H>
    <a:firstCol>
      <a:tcTxStyle b="on" i="off">
        <a:font>
          <a:latin typeface="Helvetica Neue"/>
          <a:ea typeface="Helvetica Neue"/>
          <a:cs typeface="Helvetica Neue"/>
        </a:font>
        <a:srgbClr val="FFFFFF"/>
      </a:tcTxStyle>
      <a:tcStyle>
        <a:tcBdr>
          <a:left>
            <a:ln w="12700" cap="flat">
              <a:solidFill>
                <a:srgbClr val="D6D6D6"/>
              </a:solidFill>
              <a:prstDash val="solid"/>
              <a:miter lim="400000"/>
            </a:ln>
          </a:left>
          <a:right>
            <a:ln w="25400" cap="flat">
              <a:solidFill>
                <a:srgbClr val="D6D7D6"/>
              </a:solidFill>
              <a:prstDash val="solid"/>
              <a:miter lim="400000"/>
            </a:ln>
          </a:right>
          <a:top>
            <a:ln w="12700" cap="flat">
              <a:solidFill>
                <a:srgbClr val="D6D7D6"/>
              </a:solidFill>
              <a:prstDash val="solid"/>
              <a:miter lim="400000"/>
            </a:ln>
          </a:top>
          <a:bottom>
            <a:ln w="127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solidFill>
            <a:schemeClr val="accent1"/>
          </a:solidFill>
        </a:fill>
      </a:tcStyle>
    </a:firstCol>
    <a:lastRow>
      <a:tcTxStyle b="off" i="off">
        <a:font>
          <a:latin typeface="Helvetica Neue"/>
          <a:ea typeface="Helvetica Neue"/>
          <a:cs typeface="Helvetica Neue"/>
        </a:font>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25400" cap="flat">
              <a:solidFill>
                <a:srgbClr val="D6D7D6"/>
              </a:solidFill>
              <a:prstDash val="solid"/>
              <a:miter lim="400000"/>
            </a:ln>
          </a:top>
          <a:bottom>
            <a:ln w="12700" cap="flat">
              <a:solidFill>
                <a:srgbClr val="D6D6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solidFill>
            <a:srgbClr val="032650"/>
          </a:solidFill>
        </a:fill>
      </a:tcStyle>
    </a:lastRow>
    <a:firstRow>
      <a:tcTxStyle b="on" i="off">
        <a:font>
          <a:latin typeface="Helvetica Neue"/>
          <a:ea typeface="Helvetica Neue"/>
          <a:cs typeface="Helvetica Neue"/>
        </a:font>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12700" cap="flat">
              <a:solidFill>
                <a:srgbClr val="D6D6D6"/>
              </a:solidFill>
              <a:prstDash val="solid"/>
              <a:miter lim="400000"/>
            </a:ln>
          </a:top>
          <a:bottom>
            <a:ln w="254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solidFill>
            <a:srgbClr val="032650"/>
          </a:solidFill>
        </a:fill>
      </a:tcStyle>
    </a:firstRow>
  </a:tblStyle>
  <a:tblStyle styleId="{C7B018BB-80A7-4F77-B60F-C8B233D01FF8}" styleName="">
    <a:tblBg/>
    <a:wholeTbl>
      <a:tcTxStyle b="off" i="off">
        <a:font>
          <a:latin typeface="Helvetica Neue"/>
          <a:ea typeface="Helvetica Neue"/>
          <a:cs typeface="Helvetica Neue"/>
        </a:font>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929292"/>
              </a:solidFill>
              <a:prstDash val="solid"/>
              <a:miter lim="400000"/>
            </a:ln>
          </a:top>
          <a:bottom>
            <a:ln w="12700" cap="flat">
              <a:solidFill>
                <a:srgbClr val="929292"/>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noFill/>
        </a:fill>
      </a:tcStyle>
    </a:wholeTbl>
    <a:band2H>
      <a:tcTxStyle/>
      <a:tcStyle>
        <a:tcBdr/>
        <a:fill>
          <a:solidFill>
            <a:srgbClr val="747676">
              <a:alpha val="63790"/>
            </a:srgbClr>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084E00"/>
          </a:solidFill>
        </a:fill>
      </a:tcStyle>
    </a:firstCol>
    <a:lastRow>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017101"/>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017101"/>
          </a:solidFill>
        </a:fill>
      </a:tcStyle>
    </a:firstRow>
  </a:tblStyle>
  <a:tblStyle styleId="{EEE7283C-3CF3-47DC-8721-378D4A62B228}" styleName="">
    <a:tblBg/>
    <a:wholeTbl>
      <a:tcTxStyle b="off" i="off">
        <a:font>
          <a:latin typeface="Helvetica Neue"/>
          <a:ea typeface="Helvetica Neue"/>
          <a:cs typeface="Helvetica Neue"/>
        </a:font>
        <a:srgbClr val="FFFFFF"/>
      </a:tcTxStyle>
      <a:tcStyle>
        <a:tcBdr>
          <a:left>
            <a:ln w="12700" cap="flat">
              <a:solidFill>
                <a:srgbClr val="AAAAAA"/>
              </a:solidFill>
              <a:prstDash val="solid"/>
              <a:miter lim="400000"/>
            </a:ln>
          </a:left>
          <a:right>
            <a:ln w="12700" cap="flat">
              <a:solidFill>
                <a:srgbClr val="AAAAAA"/>
              </a:solidFill>
              <a:prstDash val="solid"/>
              <a:miter lim="400000"/>
            </a:ln>
          </a:right>
          <a:top>
            <a:ln w="12700" cap="flat">
              <a:solidFill>
                <a:srgbClr val="AAAAAA"/>
              </a:solidFill>
              <a:prstDash val="solid"/>
              <a:miter lim="400000"/>
            </a:ln>
          </a:top>
          <a:bottom>
            <a:ln w="12700" cap="flat">
              <a:solidFill>
                <a:srgbClr val="AAAAAA"/>
              </a:solidFill>
              <a:prstDash val="solid"/>
              <a:miter lim="400000"/>
            </a:ln>
          </a:bottom>
          <a:insideH>
            <a:ln w="12700" cap="flat">
              <a:solidFill>
                <a:srgbClr val="AAAAAA"/>
              </a:solidFill>
              <a:prstDash val="solid"/>
              <a:miter lim="400000"/>
            </a:ln>
          </a:insideH>
          <a:insideV>
            <a:ln w="12700" cap="flat">
              <a:solidFill>
                <a:srgbClr val="AAAAAA"/>
              </a:solidFill>
              <a:prstDash val="solid"/>
              <a:miter lim="400000"/>
            </a:ln>
          </a:insideV>
        </a:tcBdr>
        <a:fill>
          <a:noFill/>
        </a:fill>
      </a:tcStyle>
    </a:wholeTbl>
    <a:band2H>
      <a:tcTxStyle/>
      <a:tcStyle>
        <a:tcBdr/>
        <a:fill>
          <a:solidFill>
            <a:srgbClr val="747676">
              <a:alpha val="63790"/>
            </a:srgbClr>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5"/>
          </a:solidFill>
        </a:fill>
      </a:tcStyle>
    </a:firstCol>
    <a:lastRow>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5">
              <a:hueOff val="106375"/>
              <a:satOff val="9554"/>
              <a:lumOff val="-13516"/>
            </a:schemeClr>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0" cap="flat">
              <a:noFill/>
              <a:miter lim="400000"/>
            </a:ln>
          </a:bottom>
          <a:insideH>
            <a:ln w="12700" cap="flat">
              <a:noFill/>
              <a:miter lim="400000"/>
            </a:ln>
          </a:insideH>
          <a:insideV>
            <a:ln w="12700" cap="flat">
              <a:noFill/>
              <a:miter lim="400000"/>
            </a:ln>
          </a:insideV>
        </a:tcBdr>
        <a:fill>
          <a:solidFill>
            <a:schemeClr val="accent5">
              <a:hueOff val="106375"/>
              <a:satOff val="9554"/>
              <a:lumOff val="-13516"/>
            </a:schemeClr>
          </a:solidFill>
        </a:fill>
      </a:tcStyle>
    </a:firstRow>
  </a:tblStyle>
  <a:tblStyle styleId="{CF821DB8-F4EB-4A41-A1BA-3FCAFE7338EE}" styleName="">
    <a:tblBg/>
    <a:wholeTbl>
      <a:tcTxStyle b="off" i="off">
        <a:font>
          <a:latin typeface="Helvetica Neue"/>
          <a:ea typeface="Helvetica Neue"/>
          <a:cs typeface="Helvetica Neue"/>
        </a:font>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12700" cap="flat">
              <a:solidFill>
                <a:srgbClr val="D6D7D6"/>
              </a:solidFill>
              <a:prstDash val="solid"/>
              <a:miter lim="400000"/>
            </a:ln>
          </a:top>
          <a:bottom>
            <a:ln w="127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noFill/>
        </a:fill>
      </a:tcStyle>
    </a:wholeTbl>
    <a:band2H>
      <a:tcTxStyle/>
      <a:tcStyle>
        <a:tcBdr/>
        <a:fill>
          <a:solidFill>
            <a:srgbClr val="747676">
              <a:alpha val="63790"/>
            </a:srgbClr>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6">
              <a:hueOff val="-119728"/>
              <a:satOff val="5580"/>
              <a:lumOff val="-12961"/>
            </a:schemeClr>
          </a:solidFill>
        </a:fill>
      </a:tcStyle>
    </a:firstCol>
    <a:lastRow>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650E48"/>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650E48"/>
          </a:solidFill>
        </a:fill>
      </a:tcStyle>
    </a:firstRow>
  </a:tblStyle>
  <a:tblStyle styleId="{33BA23B1-9221-436E-865A-0063620EA4FD}" styleName="">
    <a:tblBg/>
    <a:wholeTbl>
      <a:tcTxStyle b="off" i="off">
        <a:font>
          <a:latin typeface="Helvetica Neue"/>
          <a:ea typeface="Helvetica Neue"/>
          <a:cs typeface="Helvetica Neue"/>
        </a:font>
        <a:srgbClr val="FFFFFF"/>
      </a:tcTxStyle>
      <a:tcStyle>
        <a:tcBdr>
          <a:left>
            <a:ln w="12700" cap="flat">
              <a:solidFill>
                <a:srgbClr val="909090"/>
              </a:solidFill>
              <a:prstDash val="solid"/>
              <a:miter lim="400000"/>
            </a:ln>
          </a:left>
          <a:right>
            <a:ln w="12700" cap="flat">
              <a:solidFill>
                <a:srgbClr val="909090"/>
              </a:solidFill>
              <a:prstDash val="solid"/>
              <a:miter lim="400000"/>
            </a:ln>
          </a:right>
          <a:top>
            <a:ln w="12700" cap="flat">
              <a:solidFill>
                <a:srgbClr val="909090"/>
              </a:solidFill>
              <a:prstDash val="solid"/>
              <a:miter lim="400000"/>
            </a:ln>
          </a:top>
          <a:bottom>
            <a:ln w="12700" cap="flat">
              <a:solidFill>
                <a:srgbClr val="909090"/>
              </a:solidFill>
              <a:prstDash val="solid"/>
              <a:miter lim="400000"/>
            </a:ln>
          </a:bottom>
          <a:insideH>
            <a:ln w="12700" cap="flat">
              <a:solidFill>
                <a:srgbClr val="909090"/>
              </a:solidFill>
              <a:prstDash val="solid"/>
              <a:miter lim="400000"/>
            </a:ln>
          </a:insideH>
          <a:insideV>
            <a:ln w="12700" cap="flat">
              <a:solidFill>
                <a:srgbClr val="909090"/>
              </a:solidFill>
              <a:prstDash val="solid"/>
              <a:miter lim="400000"/>
            </a:ln>
          </a:insideV>
        </a:tcBdr>
        <a:fill>
          <a:noFill/>
        </a:fill>
      </a:tcStyle>
    </a:wholeTbl>
    <a:band2H>
      <a:tcTxStyle/>
      <a:tcStyle>
        <a:tcBdr/>
        <a:fill>
          <a:solidFill>
            <a:srgbClr val="747676">
              <a:alpha val="63790"/>
            </a:srgbClr>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798089"/>
          </a:solidFill>
        </a:fill>
      </a:tcStyle>
    </a:firstCol>
    <a:lastRow>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96A0AC"/>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96A0AC"/>
          </a:solidFill>
        </a:fill>
      </a:tcStyle>
    </a:firstRow>
  </a:tblStyle>
  <a:tblStyle styleId="{2708684C-4D16-4618-839F-0558EEFCDFE6}" styleName="">
    <a:tblBg/>
    <a:wholeTbl>
      <a:tcTxStyle b="off" i="off">
        <a:font>
          <a:latin typeface="Helvetica Neue"/>
          <a:ea typeface="Helvetica Neue"/>
          <a:cs typeface="Helvetica Neue"/>
        </a:font>
        <a:srgbClr val="FFFFFF"/>
      </a:tcTxStyle>
      <a:tcStyle>
        <a:tcBdr>
          <a:left>
            <a:ln w="12700" cap="flat">
              <a:solidFill>
                <a:srgbClr val="929292"/>
              </a:solidFill>
              <a:custDash>
                <a:ds d="200000" sp="200000"/>
              </a:custDash>
              <a:miter lim="400000"/>
            </a:ln>
          </a:left>
          <a:right>
            <a:ln w="12700" cap="flat">
              <a:solidFill>
                <a:srgbClr val="929292"/>
              </a:solidFill>
              <a:custDash>
                <a:ds d="200000" sp="200000"/>
              </a:custDash>
              <a:miter lim="400000"/>
            </a:ln>
          </a:right>
          <a:top>
            <a:ln w="12700" cap="flat">
              <a:solidFill>
                <a:srgbClr val="929292"/>
              </a:solidFill>
              <a:custDash>
                <a:ds d="200000" sp="200000"/>
              </a:custDash>
              <a:miter lim="400000"/>
            </a:ln>
          </a:top>
          <a:bottom>
            <a:ln w="12700" cap="flat">
              <a:solidFill>
                <a:srgbClr val="929292"/>
              </a:solidFill>
              <a:custDash>
                <a:ds d="200000" sp="200000"/>
              </a:custDash>
              <a:miter lim="400000"/>
            </a:ln>
          </a:bottom>
          <a:insideH>
            <a:ln w="12700" cap="flat">
              <a:solidFill>
                <a:srgbClr val="929292"/>
              </a:solidFill>
              <a:custDash>
                <a:ds d="200000" sp="200000"/>
              </a:custDash>
              <a:miter lim="400000"/>
            </a:ln>
          </a:insideH>
          <a:insideV>
            <a:ln w="12700" cap="flat">
              <a:solidFill>
                <a:srgbClr val="929292"/>
              </a:solidFill>
              <a:custDash>
                <a:ds d="200000" sp="200000"/>
              </a:custDash>
              <a:miter lim="400000"/>
            </a:ln>
          </a:insideV>
        </a:tcBdr>
        <a:fill>
          <a:noFill/>
        </a:fill>
      </a:tcStyle>
    </a:wholeTbl>
    <a:band2H>
      <a:tcTxStyle/>
      <a:tcStyle>
        <a:tcBdr/>
        <a:fill>
          <a:solidFill>
            <a:srgbClr val="747676">
              <a:alpha val="63790"/>
            </a:srgbClr>
          </a:solidFill>
        </a:fill>
      </a:tcStyle>
    </a:band2H>
    <a:firstCol>
      <a:tcTxStyle b="on" i="off">
        <a:font>
          <a:latin typeface="Helvetica Neue"/>
          <a:ea typeface="Helvetica Neue"/>
          <a:cs typeface="Helvetica Neue"/>
        </a:font>
        <a:srgbClr val="FFFFFF"/>
      </a:tcTxStyle>
      <a:tcStyle>
        <a:tcBdr>
          <a:left>
            <a:ln w="12700" cap="flat">
              <a:noFill/>
              <a:miter lim="400000"/>
            </a:ln>
          </a:left>
          <a:right>
            <a:ln w="25400" cap="flat">
              <a:solidFill>
                <a:srgbClr val="929292"/>
              </a:solidFill>
              <a:prstDash val="solid"/>
              <a:miter lim="400000"/>
            </a:ln>
          </a:right>
          <a:top>
            <a:ln w="25400" cap="flat">
              <a:solidFill>
                <a:srgbClr val="929292"/>
              </a:solidFill>
              <a:prstDash val="solid"/>
              <a:miter lim="400000"/>
            </a:ln>
          </a:top>
          <a:bottom>
            <a:ln w="25400" cap="flat">
              <a:solidFill>
                <a:srgbClr val="929292"/>
              </a:solidFill>
              <a:prstDash val="solid"/>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noFill/>
        </a:fill>
      </a:tcStyle>
    </a:firstCol>
    <a:lastRow>
      <a:tcTxStyle b="off" i="off">
        <a:font>
          <a:latin typeface="Helvetica Neue"/>
          <a:ea typeface="Helvetica Neue"/>
          <a:cs typeface="Helvetica Neue"/>
        </a:font>
        <a:srgbClr val="FFFFFF"/>
      </a:tcTxStyle>
      <a:tcStyle>
        <a:tcBdr>
          <a:left>
            <a:ln w="25400" cap="flat">
              <a:solidFill>
                <a:srgbClr val="929292"/>
              </a:solidFill>
              <a:prstDash val="solid"/>
              <a:miter lim="400000"/>
            </a:ln>
          </a:left>
          <a:right>
            <a:ln w="25400" cap="flat">
              <a:solidFill>
                <a:srgbClr val="929292"/>
              </a:solidFill>
              <a:prstDash val="solid"/>
              <a:miter lim="400000"/>
            </a:ln>
          </a:right>
          <a:top>
            <a:ln w="25400" cap="flat">
              <a:solidFill>
                <a:srgbClr val="929292"/>
              </a:solidFill>
              <a:prstDash val="solid"/>
              <a:miter lim="400000"/>
            </a:ln>
          </a:top>
          <a:bottom>
            <a:ln w="12700" cap="flat">
              <a:noFill/>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noFill/>
        </a:fill>
      </a:tcStyle>
    </a:lastRow>
    <a:firstRow>
      <a:tcTxStyle b="on" i="off">
        <a:font>
          <a:latin typeface="Helvetica Neue"/>
          <a:ea typeface="Helvetica Neue"/>
          <a:cs typeface="Helvetica Neue"/>
        </a:font>
        <a:srgbClr val="FFFFFF"/>
      </a:tcTxStyle>
      <a:tcStyle>
        <a:tcBdr>
          <a:left>
            <a:ln w="25400" cap="flat">
              <a:solidFill>
                <a:srgbClr val="929292"/>
              </a:solidFill>
              <a:prstDash val="solid"/>
              <a:miter lim="400000"/>
            </a:ln>
          </a:left>
          <a:right>
            <a:ln w="25400" cap="flat">
              <a:solidFill>
                <a:srgbClr val="929292"/>
              </a:solidFill>
              <a:prstDash val="solid"/>
              <a:miter lim="400000"/>
            </a:ln>
          </a:right>
          <a:top>
            <a:ln w="12700" cap="flat">
              <a:noFill/>
              <a:miter lim="400000"/>
            </a:ln>
          </a:top>
          <a:bottom>
            <a:ln w="25400" cap="flat">
              <a:solidFill>
                <a:srgbClr val="929292"/>
              </a:solidFill>
              <a:prstDash val="solid"/>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524"/>
    <p:restoredTop sz="65034"/>
  </p:normalViewPr>
  <p:slideViewPr>
    <p:cSldViewPr snapToGrid="0">
      <p:cViewPr varScale="1">
        <p:scale>
          <a:sx n="38" d="100"/>
          <a:sy n="38" d="100"/>
        </p:scale>
        <p:origin x="2920" y="200"/>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4" name="Shape 24"/>
          <p:cNvSpPr>
            <a:spLocks noGrp="1" noRot="1" noChangeAspect="1"/>
          </p:cNvSpPr>
          <p:nvPr>
            <p:ph type="sldImg"/>
          </p:nvPr>
        </p:nvSpPr>
        <p:spPr>
          <a:xfrm>
            <a:off x="2286000" y="514350"/>
            <a:ext cx="4572000" cy="2571750"/>
          </a:xfrm>
          <a:prstGeom prst="rect">
            <a:avLst/>
          </a:prstGeom>
        </p:spPr>
        <p:txBody>
          <a:bodyPr/>
          <a:lstStyle/>
          <a:p>
            <a:endParaRPr/>
          </a:p>
        </p:txBody>
      </p:sp>
      <p:sp>
        <p:nvSpPr>
          <p:cNvPr id="25" name="Shape 25"/>
          <p:cNvSpPr>
            <a:spLocks noGrp="1"/>
          </p:cNvSpPr>
          <p:nvPr>
            <p:ph type="body" sz="quarter" idx="1"/>
          </p:nvPr>
        </p:nvSpPr>
        <p:spPr>
          <a:xfrm>
            <a:off x="1219200" y="3257550"/>
            <a:ext cx="6705600" cy="30861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1478509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0" y="514350"/>
            <a:ext cx="4572000" cy="2571750"/>
          </a:xfrm>
        </p:spPr>
      </p:sp>
      <p:sp>
        <p:nvSpPr>
          <p:cNvPr id="3" name="Notes Placeholder 2"/>
          <p:cNvSpPr>
            <a:spLocks noGrp="1"/>
          </p:cNvSpPr>
          <p:nvPr>
            <p:ph type="body" idx="1"/>
          </p:nvPr>
        </p:nvSpPr>
        <p:spPr/>
        <p:txBody>
          <a:bodyPr/>
          <a:lstStyle/>
          <a:p>
            <a:pPr rtl="0">
              <a:spcBef>
                <a:spcPts val="0"/>
              </a:spcBef>
              <a:spcAft>
                <a:spcPts val="0"/>
              </a:spcAft>
            </a:pPr>
            <a:r>
              <a:rPr lang="en-US" sz="1800" b="0" i="0" u="none" strike="noStrike" dirty="0">
                <a:solidFill>
                  <a:srgbClr val="000000"/>
                </a:solidFill>
                <a:effectLst/>
                <a:latin typeface="Helvetica Neue" panose="02000503000000020004" pitchFamily="2" charset="0"/>
              </a:rPr>
              <a:t>We start the project off by importing all the 3D models needed. This can be done by first dragging and dropping the files directly into the models folder of the Asset Browser and then dropping them into the Scene View.</a:t>
            </a:r>
            <a:endParaRPr lang="en-US" sz="1200" b="0" dirty="0">
              <a:effectLst/>
            </a:endParaRPr>
          </a:p>
          <a:p>
            <a:br>
              <a:rPr lang="en-US" sz="1200" b="0" dirty="0">
                <a:effectLst/>
              </a:rPr>
            </a:br>
            <a:endParaRPr lang="en-US" sz="1600" dirty="0"/>
          </a:p>
        </p:txBody>
      </p:sp>
    </p:spTree>
    <p:extLst>
      <p:ext uri="{BB962C8B-B14F-4D97-AF65-F5344CB8AC3E}">
        <p14:creationId xmlns:p14="http://schemas.microsoft.com/office/powerpoint/2010/main" val="35170600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0" y="514350"/>
            <a:ext cx="4572000" cy="2571750"/>
          </a:xfrm>
        </p:spPr>
      </p:sp>
      <p:sp>
        <p:nvSpPr>
          <p:cNvPr id="3" name="Notes Placeholder 2"/>
          <p:cNvSpPr>
            <a:spLocks noGrp="1"/>
          </p:cNvSpPr>
          <p:nvPr>
            <p:ph type="body" idx="1"/>
          </p:nvPr>
        </p:nvSpPr>
        <p:spPr/>
        <p:txBody>
          <a:bodyPr/>
          <a:lstStyle/>
          <a:p>
            <a:pPr marL="9525" rtl="0">
              <a:spcBef>
                <a:spcPts val="0"/>
              </a:spcBef>
              <a:spcAft>
                <a:spcPts val="0"/>
              </a:spcAft>
            </a:pPr>
            <a:r>
              <a:rPr lang="en-US" sz="1800" b="0" i="0" u="none" strike="noStrike" dirty="0">
                <a:solidFill>
                  <a:srgbClr val="000000"/>
                </a:solidFill>
                <a:effectLst/>
                <a:latin typeface="Helvetica Neue" panose="02000503000000020004" pitchFamily="2" charset="0"/>
              </a:rPr>
              <a:t>Objects transformation can be done from either the Scene or Properties View. Modifications made from the Scene View are best for coarse changes while the Properties View allows for precision changes.</a:t>
            </a:r>
            <a:endParaRPr lang="en-US" sz="1200" b="0" dirty="0">
              <a:effectLst/>
            </a:endParaRPr>
          </a:p>
          <a:p>
            <a:pPr marL="9525" rtl="0">
              <a:spcBef>
                <a:spcPts val="0"/>
              </a:spcBef>
              <a:spcAft>
                <a:spcPts val="0"/>
              </a:spcAft>
            </a:pPr>
            <a:br>
              <a:rPr lang="en-US" sz="1200" b="0" dirty="0">
                <a:effectLst/>
              </a:rPr>
            </a:br>
            <a:r>
              <a:rPr lang="en-US" sz="1800" b="0" i="0" u="none" strike="noStrike" dirty="0">
                <a:solidFill>
                  <a:srgbClr val="000000"/>
                </a:solidFill>
                <a:effectLst/>
                <a:latin typeface="Helvetica Neue" panose="02000503000000020004" pitchFamily="2" charset="0"/>
              </a:rPr>
              <a:t>Additionally, the Properties View can be used to change JS component values.</a:t>
            </a:r>
            <a:endParaRPr lang="en-US" sz="1200" b="0" dirty="0">
              <a:effectLst/>
            </a:endParaRPr>
          </a:p>
          <a:p>
            <a:br>
              <a:rPr lang="en-US" sz="1200" dirty="0"/>
            </a:br>
            <a:endParaRPr lang="en-US" sz="1600" b="0" dirty="0">
              <a:solidFill>
                <a:schemeClr val="bg2">
                  <a:lumMod val="75000"/>
                </a:schemeClr>
              </a:solidFill>
              <a:latin typeface="HarmonyOS Sans" pitchFamily="2" charset="0"/>
            </a:endParaRPr>
          </a:p>
        </p:txBody>
      </p:sp>
    </p:spTree>
    <p:extLst>
      <p:ext uri="{BB962C8B-B14F-4D97-AF65-F5344CB8AC3E}">
        <p14:creationId xmlns:p14="http://schemas.microsoft.com/office/powerpoint/2010/main" val="10161688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0" y="514350"/>
            <a:ext cx="4572000" cy="2571750"/>
          </a:xfrm>
        </p:spPr>
      </p:sp>
      <p:sp>
        <p:nvSpPr>
          <p:cNvPr id="3" name="Notes Placeholder 2"/>
          <p:cNvSpPr>
            <a:spLocks noGrp="1"/>
          </p:cNvSpPr>
          <p:nvPr>
            <p:ph type="body" idx="1"/>
          </p:nvPr>
        </p:nvSpPr>
        <p:spPr/>
        <p:txBody>
          <a:bodyPr/>
          <a:lstStyle/>
          <a:p>
            <a:pPr marL="9525" rtl="0">
              <a:spcBef>
                <a:spcPts val="0"/>
              </a:spcBef>
              <a:spcAft>
                <a:spcPts val="0"/>
              </a:spcAft>
            </a:pPr>
            <a:r>
              <a:rPr lang="en-US" sz="1800" b="0" i="0" u="none" strike="noStrike" dirty="0">
                <a:solidFill>
                  <a:srgbClr val="000000"/>
                </a:solidFill>
                <a:effectLst/>
                <a:latin typeface="Helvetica Neue" panose="02000503000000020004" pitchFamily="2" charset="0"/>
              </a:rPr>
              <a:t>The Properties View not only allows for changing the values for JS components, but components can also be added to objects from this view as well.</a:t>
            </a:r>
            <a:endParaRPr lang="en-US" sz="1200" b="0" dirty="0">
              <a:effectLst/>
            </a:endParaRPr>
          </a:p>
          <a:p>
            <a:br>
              <a:rPr lang="en-US" sz="1200" dirty="0"/>
            </a:br>
            <a:endParaRPr lang="en-US" sz="2000" b="0" dirty="0">
              <a:solidFill>
                <a:schemeClr val="bg2">
                  <a:lumMod val="75000"/>
                </a:schemeClr>
              </a:solidFill>
              <a:latin typeface="HarmonyOS Sans" pitchFamily="2" charset="0"/>
            </a:endParaRPr>
          </a:p>
        </p:txBody>
      </p:sp>
    </p:spTree>
    <p:extLst>
      <p:ext uri="{BB962C8B-B14F-4D97-AF65-F5344CB8AC3E}">
        <p14:creationId xmlns:p14="http://schemas.microsoft.com/office/powerpoint/2010/main" val="14608748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0" y="514350"/>
            <a:ext cx="4572000" cy="2571750"/>
          </a:xfrm>
        </p:spPr>
      </p:sp>
      <p:sp>
        <p:nvSpPr>
          <p:cNvPr id="3" name="Notes Placeholder 2"/>
          <p:cNvSpPr>
            <a:spLocks noGrp="1"/>
          </p:cNvSpPr>
          <p:nvPr>
            <p:ph type="body" idx="1"/>
          </p:nvPr>
        </p:nvSpPr>
        <p:spPr/>
        <p:txBody>
          <a:bodyPr/>
          <a:lstStyle/>
          <a:p>
            <a:pPr rtl="0">
              <a:spcBef>
                <a:spcPts val="0"/>
              </a:spcBef>
              <a:spcAft>
                <a:spcPts val="0"/>
              </a:spcAft>
            </a:pPr>
            <a:r>
              <a:rPr lang="en-US" sz="1800" b="0" i="0" u="none" strike="noStrike" dirty="0">
                <a:solidFill>
                  <a:srgbClr val="000000"/>
                </a:solidFill>
                <a:effectLst/>
                <a:latin typeface="Helvetica Neue" panose="02000503000000020004" pitchFamily="2" charset="0"/>
              </a:rPr>
              <a:t>To change the camera view of the scene, we can zoom using the scroll wheel, pan by right-clicking and dragging, or rotate by holding the middle-mouse button and dragging.</a:t>
            </a:r>
            <a:endParaRPr lang="en-US" sz="1200" b="0" dirty="0">
              <a:effectLst/>
            </a:endParaRPr>
          </a:p>
          <a:p>
            <a:br>
              <a:rPr lang="en-US" sz="1200" dirty="0"/>
            </a:br>
            <a:endParaRPr lang="en-US" sz="2000" b="0" dirty="0">
              <a:solidFill>
                <a:schemeClr val="bg2">
                  <a:lumMod val="75000"/>
                </a:schemeClr>
              </a:solidFill>
              <a:latin typeface="HarmonyOS Sans" pitchFamily="2" charset="0"/>
            </a:endParaRPr>
          </a:p>
        </p:txBody>
      </p:sp>
    </p:spTree>
    <p:extLst>
      <p:ext uri="{BB962C8B-B14F-4D97-AF65-F5344CB8AC3E}">
        <p14:creationId xmlns:p14="http://schemas.microsoft.com/office/powerpoint/2010/main" val="4577493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0" y="514350"/>
            <a:ext cx="4572000" cy="2571750"/>
          </a:xfrm>
        </p:spPr>
      </p:sp>
      <p:sp>
        <p:nvSpPr>
          <p:cNvPr id="3" name="Notes Placeholder 2"/>
          <p:cNvSpPr>
            <a:spLocks noGrp="1"/>
          </p:cNvSpPr>
          <p:nvPr>
            <p:ph type="body" idx="1"/>
          </p:nvPr>
        </p:nvSpPr>
        <p:spPr/>
        <p:txBody>
          <a:bodyPr/>
          <a:lstStyle/>
          <a:p>
            <a:pPr marL="9525" marR="0" lvl="0" indent="0" algn="l" defTabSz="457200" eaLnBrk="1" fontAlgn="auto" latinLnBrk="0" hangingPunct="1">
              <a:lnSpc>
                <a:spcPct val="117999"/>
              </a:lnSpc>
              <a:spcBef>
                <a:spcPts val="0"/>
              </a:spcBef>
              <a:spcAft>
                <a:spcPts val="0"/>
              </a:spcAft>
              <a:buClrTx/>
              <a:buSzTx/>
              <a:buFont typeface="Arial" panose="020B0604020202020204" pitchFamily="34" charset="0"/>
              <a:buNone/>
              <a:tabLst/>
              <a:defRPr/>
            </a:pPr>
            <a:r>
              <a:rPr lang="en-US" sz="1800" b="0" i="0" u="none" strike="noStrike" dirty="0">
                <a:solidFill>
                  <a:srgbClr val="000000"/>
                </a:solidFill>
                <a:effectLst/>
                <a:latin typeface="Helvetica Neue" panose="02000503000000020004" pitchFamily="2" charset="0"/>
              </a:rPr>
              <a:t>To apply JavaScript to our Wonderland project, we need to use a separate code editor like Visual Studio Code to make the actual code changes. The JavaScript defines the behavior of individual objects, such as movement, object spawning, adding or removing components, collision effects, etc.</a:t>
            </a:r>
          </a:p>
          <a:p>
            <a:pPr marL="9525" marR="0" lvl="0" indent="0" algn="l" defTabSz="457200" eaLnBrk="1" fontAlgn="auto" latinLnBrk="0" hangingPunct="1">
              <a:lnSpc>
                <a:spcPct val="117999"/>
              </a:lnSpc>
              <a:spcBef>
                <a:spcPts val="0"/>
              </a:spcBef>
              <a:spcAft>
                <a:spcPts val="0"/>
              </a:spcAft>
              <a:buClrTx/>
              <a:buSzTx/>
              <a:buFont typeface="Arial" panose="020B0604020202020204" pitchFamily="34" charset="0"/>
              <a:buNone/>
              <a:tabLst/>
              <a:defRPr/>
            </a:pPr>
            <a:endParaRPr lang="en-US" sz="1800" b="0" i="0" u="none" strike="noStrike" dirty="0">
              <a:solidFill>
                <a:srgbClr val="000000"/>
              </a:solidFill>
              <a:effectLst/>
              <a:latin typeface="Helvetica Neue" panose="02000503000000020004" pitchFamily="2" charset="0"/>
            </a:endParaRPr>
          </a:p>
          <a:p>
            <a:pPr marL="9525" rtl="0">
              <a:spcBef>
                <a:spcPts val="0"/>
              </a:spcBef>
              <a:spcAft>
                <a:spcPts val="0"/>
              </a:spcAft>
            </a:pPr>
            <a:r>
              <a:rPr lang="en-US" sz="1800" b="0" i="0" u="none" strike="noStrike" dirty="0">
                <a:solidFill>
                  <a:srgbClr val="000000"/>
                </a:solidFill>
                <a:effectLst/>
                <a:latin typeface="Arial" panose="020B0604020202020204" pitchFamily="34" charset="0"/>
              </a:rPr>
              <a:t>With that, we have covered the basics of code development.</a:t>
            </a:r>
            <a:endParaRPr lang="en-US" sz="1200" b="0" dirty="0">
              <a:effectLst/>
            </a:endParaRPr>
          </a:p>
        </p:txBody>
      </p:sp>
    </p:spTree>
    <p:extLst>
      <p:ext uri="{BB962C8B-B14F-4D97-AF65-F5344CB8AC3E}">
        <p14:creationId xmlns:p14="http://schemas.microsoft.com/office/powerpoint/2010/main" val="39541142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0" y="514350"/>
            <a:ext cx="4572000" cy="2571750"/>
          </a:xfrm>
        </p:spPr>
      </p:sp>
      <p:sp>
        <p:nvSpPr>
          <p:cNvPr id="3" name="Notes Placeholder 2"/>
          <p:cNvSpPr>
            <a:spLocks noGrp="1"/>
          </p:cNvSpPr>
          <p:nvPr>
            <p:ph type="body" idx="1"/>
          </p:nvPr>
        </p:nvSpPr>
        <p:spPr/>
        <p:txBody>
          <a:bodyPr/>
          <a:lstStyle/>
          <a:p>
            <a:pPr rtl="0">
              <a:spcBef>
                <a:spcPts val="0"/>
              </a:spcBef>
              <a:spcAft>
                <a:spcPts val="0"/>
              </a:spcAft>
            </a:pPr>
            <a:r>
              <a:rPr lang="en-US" sz="1800" b="0" i="0" u="none" strike="noStrike" dirty="0">
                <a:solidFill>
                  <a:srgbClr val="000000"/>
                </a:solidFill>
                <a:effectLst/>
                <a:latin typeface="Helvetica Neue" panose="02000503000000020004" pitchFamily="2" charset="0"/>
              </a:rPr>
              <a:t>Thanks Bryant!</a:t>
            </a:r>
          </a:p>
          <a:p>
            <a:pPr rtl="0">
              <a:spcBef>
                <a:spcPts val="0"/>
              </a:spcBef>
              <a:spcAft>
                <a:spcPts val="0"/>
              </a:spcAft>
            </a:pPr>
            <a:endParaRPr lang="en-US" sz="1800" b="0" i="0" u="none" strike="noStrike" dirty="0">
              <a:solidFill>
                <a:srgbClr val="000000"/>
              </a:solidFill>
              <a:effectLst/>
              <a:latin typeface="Helvetica Neue" panose="02000503000000020004" pitchFamily="2" charset="0"/>
            </a:endParaRPr>
          </a:p>
          <a:p>
            <a:pPr rtl="0">
              <a:spcBef>
                <a:spcPts val="0"/>
              </a:spcBef>
              <a:spcAft>
                <a:spcPts val="0"/>
              </a:spcAft>
            </a:pPr>
            <a:r>
              <a:rPr lang="en-US" sz="1800" b="0" i="0" u="none" strike="noStrike" dirty="0">
                <a:solidFill>
                  <a:srgbClr val="000000"/>
                </a:solidFill>
                <a:effectLst/>
                <a:latin typeface="Helvetica Neue" panose="02000503000000020004" pitchFamily="2" charset="0"/>
              </a:rPr>
              <a:t>When using the Huawei VR Glass, it is not possible to connect the phone via USB and debug the Wonderland game while it’s running on the device. This is because there is no available USB port on the phone, as it is taken up by the VR Glass.</a:t>
            </a:r>
            <a:endParaRPr lang="en-US" sz="1600" b="0" dirty="0">
              <a:effectLst/>
            </a:endParaRPr>
          </a:p>
          <a:p>
            <a:pPr rtl="0">
              <a:spcBef>
                <a:spcPts val="0"/>
              </a:spcBef>
              <a:spcAft>
                <a:spcPts val="0"/>
              </a:spcAft>
            </a:pPr>
            <a:br>
              <a:rPr lang="en-US" sz="1600" b="0" dirty="0">
                <a:effectLst/>
              </a:rPr>
            </a:br>
            <a:r>
              <a:rPr lang="en-US" sz="1800" b="0" i="0" u="none" strike="noStrike" dirty="0">
                <a:solidFill>
                  <a:srgbClr val="000000"/>
                </a:solidFill>
                <a:effectLst/>
                <a:latin typeface="Helvetica Neue" panose="02000503000000020004" pitchFamily="2" charset="0"/>
              </a:rPr>
              <a:t>Instead, we have to use ADB over Wi-Fi to connect to the Huawei phone. This can be done by enabling ADB over Wi-Fi on the Huawei phone, configuring the SSL server on the Wonderland Editor, and </a:t>
            </a:r>
            <a:r>
              <a:rPr lang="en-US" sz="1800" b="0" i="0" u="none" strike="noStrike">
                <a:solidFill>
                  <a:srgbClr val="000000"/>
                </a:solidFill>
                <a:effectLst/>
                <a:latin typeface="Helvetica Neue" panose="02000503000000020004" pitchFamily="2" charset="0"/>
              </a:rPr>
              <a:t>using localhost port 8081 </a:t>
            </a:r>
            <a:r>
              <a:rPr lang="en-US" sz="1800" b="0" i="0" u="none" strike="noStrike" dirty="0">
                <a:solidFill>
                  <a:srgbClr val="000000"/>
                </a:solidFill>
                <a:effectLst/>
                <a:latin typeface="Helvetica Neue" panose="02000503000000020004" pitchFamily="2" charset="0"/>
              </a:rPr>
              <a:t>instead </a:t>
            </a:r>
            <a:r>
              <a:rPr lang="en-US" sz="1800" b="0" i="0" u="none" strike="noStrike">
                <a:solidFill>
                  <a:srgbClr val="000000"/>
                </a:solidFill>
                <a:effectLst/>
                <a:latin typeface="Helvetica Neue" panose="02000503000000020004" pitchFamily="2" charset="0"/>
              </a:rPr>
              <a:t>of localhost port 8080 </a:t>
            </a:r>
            <a:r>
              <a:rPr lang="en-US" sz="1800" b="0" i="0" u="none" strike="noStrike" dirty="0">
                <a:solidFill>
                  <a:srgbClr val="000000"/>
                </a:solidFill>
                <a:effectLst/>
                <a:latin typeface="Helvetica Neue" panose="02000503000000020004" pitchFamily="2" charset="0"/>
              </a:rPr>
              <a:t>to connect to the Wonderland local server. You can follow the guide to set up your development environment.</a:t>
            </a:r>
          </a:p>
          <a:p>
            <a:pPr rtl="0">
              <a:spcBef>
                <a:spcPts val="0"/>
              </a:spcBef>
              <a:spcAft>
                <a:spcPts val="0"/>
              </a:spcAft>
            </a:pPr>
            <a:endParaRPr lang="en-US" sz="1800" b="0" i="0" u="none" strike="noStrike" dirty="0">
              <a:solidFill>
                <a:srgbClr val="000000"/>
              </a:solidFill>
              <a:effectLst/>
              <a:latin typeface="Helvetica Neue" panose="02000503000000020004" pitchFamily="2" charset="0"/>
            </a:endParaRPr>
          </a:p>
          <a:p>
            <a:br>
              <a:rPr lang="en-US" sz="1600" dirty="0"/>
            </a:br>
            <a:endParaRPr lang="en-US" sz="2000" b="0" dirty="0">
              <a:solidFill>
                <a:schemeClr val="bg2">
                  <a:lumMod val="75000"/>
                </a:schemeClr>
              </a:solidFill>
              <a:effectLst/>
              <a:latin typeface="HarmonyOS Sans" pitchFamily="2" charset="0"/>
              <a:cs typeface="Arial" panose="020B0604020202020204" pitchFamily="34" charset="0"/>
            </a:endParaRPr>
          </a:p>
        </p:txBody>
      </p:sp>
    </p:spTree>
    <p:extLst>
      <p:ext uri="{BB962C8B-B14F-4D97-AF65-F5344CB8AC3E}">
        <p14:creationId xmlns:p14="http://schemas.microsoft.com/office/powerpoint/2010/main" val="9676852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0" y="514350"/>
            <a:ext cx="4572000" cy="2571750"/>
          </a:xfrm>
        </p:spPr>
      </p:sp>
      <p:sp>
        <p:nvSpPr>
          <p:cNvPr id="3" name="Notes Placeholder 2"/>
          <p:cNvSpPr>
            <a:spLocks noGrp="1"/>
          </p:cNvSpPr>
          <p:nvPr>
            <p:ph type="body" idx="1"/>
          </p:nvPr>
        </p:nvSpPr>
        <p:spPr/>
        <p:txBody>
          <a:bodyPr/>
          <a:lstStyle/>
          <a:p>
            <a:pPr marL="9525" indent="0" algn="l">
              <a:buFont typeface="Arial" panose="020B0604020202020204" pitchFamily="34" charset="0"/>
              <a:buNone/>
            </a:pPr>
            <a:r>
              <a:rPr lang="en-US" sz="1800" b="0" i="0" u="none" strike="noStrike" dirty="0">
                <a:solidFill>
                  <a:srgbClr val="000000"/>
                </a:solidFill>
                <a:effectLst/>
                <a:latin typeface="Helvetica Neue" panose="02000503000000020004" pitchFamily="2" charset="0"/>
              </a:rPr>
              <a:t>That concludes our presentation on the Wonderland Engine demo. Here are the links for the free and complete game source code, the Wonderland Engine itself, the </a:t>
            </a:r>
            <a:r>
              <a:rPr lang="en-US" sz="1800" b="0" i="0" u="none" strike="noStrike" dirty="0" err="1">
                <a:solidFill>
                  <a:srgbClr val="000000"/>
                </a:solidFill>
                <a:effectLst/>
                <a:latin typeface="Helvetica Neue" panose="02000503000000020004" pitchFamily="2" charset="0"/>
              </a:rPr>
              <a:t>Wolvic</a:t>
            </a:r>
            <a:r>
              <a:rPr lang="en-US" sz="1800" b="0" i="0" u="none" strike="noStrike" dirty="0">
                <a:solidFill>
                  <a:srgbClr val="000000"/>
                </a:solidFill>
                <a:effectLst/>
                <a:latin typeface="Helvetica Neue" panose="02000503000000020004" pitchFamily="2" charset="0"/>
              </a:rPr>
              <a:t> VR Browser, and the our website running a live instance of the game. Thank you!</a:t>
            </a:r>
            <a:endParaRPr lang="en-US" sz="1600" b="0" dirty="0">
              <a:solidFill>
                <a:schemeClr val="bg2">
                  <a:lumMod val="75000"/>
                </a:schemeClr>
              </a:solidFill>
              <a:latin typeface="HarmonyOS Sans" pitchFamily="2" charset="0"/>
            </a:endParaRPr>
          </a:p>
        </p:txBody>
      </p:sp>
    </p:spTree>
    <p:extLst>
      <p:ext uri="{BB962C8B-B14F-4D97-AF65-F5344CB8AC3E}">
        <p14:creationId xmlns:p14="http://schemas.microsoft.com/office/powerpoint/2010/main" val="24178979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0" y="514350"/>
            <a:ext cx="4572000" cy="2571750"/>
          </a:xfrm>
        </p:spPr>
      </p:sp>
      <p:sp>
        <p:nvSpPr>
          <p:cNvPr id="3" name="Notes Placeholder 2"/>
          <p:cNvSpPr>
            <a:spLocks noGrp="1"/>
          </p:cNvSpPr>
          <p:nvPr>
            <p:ph type="body" idx="1"/>
          </p:nvPr>
        </p:nvSpPr>
        <p:spPr/>
        <p:txBody>
          <a:bodyPr/>
          <a:lstStyle/>
          <a:p>
            <a:endParaRPr lang="en-US" sz="1400" dirty="0">
              <a:latin typeface="+mj-lt"/>
            </a:endParaRPr>
          </a:p>
        </p:txBody>
      </p:sp>
    </p:spTree>
    <p:extLst>
      <p:ext uri="{BB962C8B-B14F-4D97-AF65-F5344CB8AC3E}">
        <p14:creationId xmlns:p14="http://schemas.microsoft.com/office/powerpoint/2010/main" val="32739951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0" y="514350"/>
            <a:ext cx="4572000" cy="2571750"/>
          </a:xfrm>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17999"/>
              </a:lnSpc>
              <a:spcBef>
                <a:spcPts val="0"/>
              </a:spcBef>
              <a:spcAft>
                <a:spcPts val="0"/>
              </a:spcAft>
              <a:buClrTx/>
              <a:buSzTx/>
              <a:buFontTx/>
              <a:buNone/>
              <a:tabLst/>
              <a:defRPr/>
            </a:pPr>
            <a:r>
              <a:rPr kumimoji="0" lang="en-US" sz="1400" b="0" i="0" u="none" strike="noStrike" cap="none" spc="0" normalizeH="0" baseline="0" dirty="0">
                <a:ln>
                  <a:noFill/>
                </a:ln>
                <a:solidFill>
                  <a:schemeClr val="tx1">
                    <a:lumMod val="85000"/>
                  </a:schemeClr>
                </a:solidFill>
                <a:effectLst/>
                <a:uFillTx/>
                <a:latin typeface="Helvetica Neue"/>
                <a:ea typeface="Helvetica Neue"/>
                <a:cs typeface="Helvetica Neue"/>
                <a:sym typeface="Helvetica Neue"/>
              </a:rPr>
              <a:t>Note: This is a 5 minutes code demo presentation.</a:t>
            </a:r>
          </a:p>
          <a:p>
            <a:pPr marL="0" marR="0" lvl="0" indent="0" defTabSz="457200" eaLnBrk="1" fontAlgn="auto" latinLnBrk="0" hangingPunct="1">
              <a:lnSpc>
                <a:spcPct val="117999"/>
              </a:lnSpc>
              <a:spcBef>
                <a:spcPts val="0"/>
              </a:spcBef>
              <a:spcAft>
                <a:spcPts val="0"/>
              </a:spcAft>
              <a:buClrTx/>
              <a:buSzTx/>
              <a:buFontTx/>
              <a:buNone/>
              <a:tabLst/>
              <a:defRPr/>
            </a:pPr>
            <a:endParaRPr lang="en-US" sz="1400" b="0" dirty="0">
              <a:solidFill>
                <a:schemeClr val="bg2"/>
              </a:solidFill>
              <a:latin typeface="+mj-lt"/>
            </a:endParaRPr>
          </a:p>
        </p:txBody>
      </p:sp>
    </p:spTree>
    <p:extLst>
      <p:ext uri="{BB962C8B-B14F-4D97-AF65-F5344CB8AC3E}">
        <p14:creationId xmlns:p14="http://schemas.microsoft.com/office/powerpoint/2010/main" val="921241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0" y="514350"/>
            <a:ext cx="4572000" cy="2571750"/>
          </a:xfrm>
        </p:spPr>
      </p:sp>
      <p:sp>
        <p:nvSpPr>
          <p:cNvPr id="3" name="Notes Placeholder 2"/>
          <p:cNvSpPr>
            <a:spLocks noGrp="1"/>
          </p:cNvSpPr>
          <p:nvPr>
            <p:ph type="body" idx="1"/>
          </p:nvPr>
        </p:nvSpPr>
        <p:spPr/>
        <p:txBody>
          <a:bodyPr/>
          <a:lstStyle/>
          <a:p>
            <a:pPr rtl="0">
              <a:spcBef>
                <a:spcPts val="0"/>
              </a:spcBef>
              <a:spcAft>
                <a:spcPts val="0"/>
              </a:spcAft>
            </a:pPr>
            <a:r>
              <a:rPr lang="en-US" sz="2000" b="0" i="0" u="none" strike="noStrike" dirty="0">
                <a:solidFill>
                  <a:srgbClr val="000000"/>
                </a:solidFill>
                <a:effectLst/>
                <a:latin typeface="Helvetica Neue" panose="02000503000000020004" pitchFamily="2" charset="0"/>
              </a:rPr>
              <a:t>Hello everyone! My name is Wei Chung from </a:t>
            </a:r>
            <a:r>
              <a:rPr lang="en-US" sz="2000" b="0" i="0" u="none" strike="noStrike" dirty="0" err="1">
                <a:solidFill>
                  <a:srgbClr val="000000"/>
                </a:solidFill>
                <a:effectLst/>
                <a:latin typeface="Helvetica Neue" panose="02000503000000020004" pitchFamily="2" charset="0"/>
              </a:rPr>
              <a:t>Futurewei</a:t>
            </a:r>
            <a:r>
              <a:rPr lang="en-US" sz="2000" b="0" i="0" u="none" strike="noStrike" dirty="0">
                <a:solidFill>
                  <a:srgbClr val="000000"/>
                </a:solidFill>
                <a:effectLst/>
                <a:latin typeface="Helvetica Neue" panose="02000503000000020004" pitchFamily="2" charset="0"/>
              </a:rPr>
              <a:t> Technologies. Today we’re going to go over what the Wonderland Engine is, its main features, and an introduction to how to build your own VR experience using the Wonderland Engine. From this video, you will learn:</a:t>
            </a:r>
            <a:endParaRPr lang="en-US" sz="2000" b="0" dirty="0">
              <a:effectLst/>
            </a:endParaRPr>
          </a:p>
          <a:p>
            <a:pPr rtl="0" fontAlgn="base">
              <a:spcBef>
                <a:spcPts val="0"/>
              </a:spcBef>
              <a:spcAft>
                <a:spcPts val="0"/>
              </a:spcAft>
              <a:buFont typeface="Arial" panose="020B0604020202020204" pitchFamily="34" charset="0"/>
              <a:buChar char="•"/>
            </a:pPr>
            <a:r>
              <a:rPr lang="en-US" sz="2000" b="0" i="0" u="none" strike="noStrike" dirty="0">
                <a:solidFill>
                  <a:srgbClr val="000000"/>
                </a:solidFill>
                <a:effectLst/>
                <a:latin typeface="Helvetica Neue" panose="02000503000000020004" pitchFamily="2" charset="0"/>
              </a:rPr>
              <a:t>How to set up your development environment.</a:t>
            </a:r>
          </a:p>
          <a:p>
            <a:pPr rtl="0" fontAlgn="base">
              <a:spcBef>
                <a:spcPts val="0"/>
              </a:spcBef>
              <a:spcAft>
                <a:spcPts val="0"/>
              </a:spcAft>
              <a:buFont typeface="Arial" panose="020B0604020202020204" pitchFamily="34" charset="0"/>
              <a:buChar char="•"/>
            </a:pPr>
            <a:r>
              <a:rPr lang="en-US" sz="2000" b="0" i="0" u="none" strike="noStrike" dirty="0">
                <a:solidFill>
                  <a:srgbClr val="000000"/>
                </a:solidFill>
                <a:effectLst/>
                <a:latin typeface="Helvetica Neue" panose="02000503000000020004" pitchFamily="2" charset="0"/>
              </a:rPr>
              <a:t>The different parts of the Wonderland Editor UI</a:t>
            </a:r>
          </a:p>
          <a:p>
            <a:pPr rtl="0" fontAlgn="base">
              <a:spcBef>
                <a:spcPts val="0"/>
              </a:spcBef>
              <a:spcAft>
                <a:spcPts val="0"/>
              </a:spcAft>
              <a:buFont typeface="Arial" panose="020B0604020202020204" pitchFamily="34" charset="0"/>
              <a:buChar char="•"/>
            </a:pPr>
            <a:r>
              <a:rPr lang="en-US" sz="2000" b="0" i="0" u="none" strike="noStrike" dirty="0">
                <a:solidFill>
                  <a:srgbClr val="000000"/>
                </a:solidFill>
                <a:effectLst/>
                <a:latin typeface="Helvetica Neue" panose="02000503000000020004" pitchFamily="2" charset="0"/>
              </a:rPr>
              <a:t>Getting started with a new VR project and adding in objects</a:t>
            </a:r>
          </a:p>
          <a:p>
            <a:pPr rtl="0" fontAlgn="base">
              <a:spcBef>
                <a:spcPts val="0"/>
              </a:spcBef>
              <a:spcAft>
                <a:spcPts val="0"/>
              </a:spcAft>
              <a:buFont typeface="Arial" panose="020B0604020202020204" pitchFamily="34" charset="0"/>
              <a:buChar char="•"/>
            </a:pPr>
            <a:r>
              <a:rPr lang="en-US" sz="2000" b="0" i="0" u="none" strike="noStrike" dirty="0">
                <a:solidFill>
                  <a:srgbClr val="000000"/>
                </a:solidFill>
                <a:effectLst/>
                <a:latin typeface="Helvetica Neue" panose="02000503000000020004" pitchFamily="2" charset="0"/>
              </a:rPr>
              <a:t>Applying JavaScript components to your objects</a:t>
            </a:r>
          </a:p>
          <a:p>
            <a:pPr rtl="0" fontAlgn="base">
              <a:spcBef>
                <a:spcPts val="0"/>
              </a:spcBef>
              <a:spcAft>
                <a:spcPts val="0"/>
              </a:spcAft>
              <a:buFont typeface="Arial" panose="020B0604020202020204" pitchFamily="34" charset="0"/>
              <a:buChar char="•"/>
            </a:pPr>
            <a:r>
              <a:rPr lang="en-US" sz="2000" b="0" i="0" u="none" strike="noStrike" dirty="0">
                <a:solidFill>
                  <a:srgbClr val="000000"/>
                </a:solidFill>
                <a:effectLst/>
                <a:latin typeface="Helvetica Neue" panose="02000503000000020004" pitchFamily="2" charset="0"/>
              </a:rPr>
              <a:t>Modify the scene view, apply </a:t>
            </a:r>
            <a:r>
              <a:rPr lang="en-US" sz="2000" b="0" i="0" u="none" strike="noStrike" dirty="0" err="1">
                <a:solidFill>
                  <a:srgbClr val="000000"/>
                </a:solidFill>
                <a:effectLst/>
                <a:latin typeface="Helvetica Neue" panose="02000503000000020004" pitchFamily="2" charset="0"/>
              </a:rPr>
              <a:t>Javacript</a:t>
            </a:r>
            <a:r>
              <a:rPr lang="en-US" sz="2000" b="0" i="0" u="none" strike="noStrike" dirty="0">
                <a:solidFill>
                  <a:srgbClr val="000000"/>
                </a:solidFill>
                <a:effectLst/>
                <a:latin typeface="Helvetica Neue" panose="02000503000000020004" pitchFamily="2" charset="0"/>
              </a:rPr>
              <a:t> logic to the scene</a:t>
            </a:r>
          </a:p>
          <a:p>
            <a:pPr rtl="0" fontAlgn="base">
              <a:spcBef>
                <a:spcPts val="0"/>
              </a:spcBef>
              <a:spcAft>
                <a:spcPts val="0"/>
              </a:spcAft>
              <a:buFont typeface="Arial" panose="020B0604020202020204" pitchFamily="34" charset="0"/>
              <a:buChar char="•"/>
            </a:pPr>
            <a:r>
              <a:rPr lang="en-US" sz="2000" b="0" i="0" u="none" strike="noStrike" dirty="0">
                <a:solidFill>
                  <a:srgbClr val="000000"/>
                </a:solidFill>
                <a:effectLst/>
                <a:latin typeface="Helvetica Neue" panose="02000503000000020004" pitchFamily="2" charset="0"/>
              </a:rPr>
              <a:t>And lastly, how to debug a game from the Huawei VR glass</a:t>
            </a:r>
          </a:p>
        </p:txBody>
      </p:sp>
    </p:spTree>
    <p:extLst>
      <p:ext uri="{BB962C8B-B14F-4D97-AF65-F5344CB8AC3E}">
        <p14:creationId xmlns:p14="http://schemas.microsoft.com/office/powerpoint/2010/main" val="17029514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0" y="514350"/>
            <a:ext cx="4572000" cy="2571750"/>
          </a:xfrm>
        </p:spPr>
      </p:sp>
      <p:sp>
        <p:nvSpPr>
          <p:cNvPr id="3" name="Notes Placeholder 2"/>
          <p:cNvSpPr>
            <a:spLocks noGrp="1"/>
          </p:cNvSpPr>
          <p:nvPr>
            <p:ph type="body" idx="1"/>
          </p:nvPr>
        </p:nvSpPr>
        <p:spPr/>
        <p:txBody>
          <a:bodyPr/>
          <a:lstStyle/>
          <a:p>
            <a:pPr marL="9525" rtl="0">
              <a:spcBef>
                <a:spcPts val="0"/>
              </a:spcBef>
              <a:spcAft>
                <a:spcPts val="0"/>
              </a:spcAft>
            </a:pPr>
            <a:r>
              <a:rPr lang="en-US" sz="1800" b="0" i="0" u="none" strike="noStrike" dirty="0">
                <a:solidFill>
                  <a:srgbClr val="000000"/>
                </a:solidFill>
                <a:effectLst/>
                <a:latin typeface="Arial" panose="020B0604020202020204" pitchFamily="34" charset="0"/>
              </a:rPr>
              <a:t>The Wonderland Engine is a development platform for web-based graphics applications, specifically for VR and AR.</a:t>
            </a:r>
            <a:endParaRPr lang="en-US" sz="1600" b="0" dirty="0">
              <a:effectLst/>
            </a:endParaRPr>
          </a:p>
          <a:p>
            <a:pPr marL="9525" rtl="0">
              <a:spcBef>
                <a:spcPts val="0"/>
              </a:spcBef>
              <a:spcAft>
                <a:spcPts val="0"/>
              </a:spcAft>
            </a:pPr>
            <a:br>
              <a:rPr lang="en-US" sz="1600" b="0" dirty="0">
                <a:effectLst/>
              </a:rPr>
            </a:br>
            <a:r>
              <a:rPr lang="en-US" sz="1800" b="0" i="0" u="none" strike="noStrike" dirty="0">
                <a:solidFill>
                  <a:srgbClr val="000000"/>
                </a:solidFill>
                <a:effectLst/>
                <a:latin typeface="Arial" panose="020B0604020202020204" pitchFamily="34" charset="0"/>
              </a:rPr>
              <a:t>It comes with an accessible 3D editor application, the Wonderland Editor, and an efficient </a:t>
            </a:r>
            <a:r>
              <a:rPr lang="en-US" sz="1800" b="0" i="0" u="none" strike="noStrike" dirty="0" err="1">
                <a:solidFill>
                  <a:srgbClr val="000000"/>
                </a:solidFill>
                <a:effectLst/>
                <a:latin typeface="Arial" panose="020B0604020202020204" pitchFamily="34" charset="0"/>
              </a:rPr>
              <a:t>WebAssembly</a:t>
            </a:r>
            <a:r>
              <a:rPr lang="en-US" sz="1800" b="0" i="0" u="none" strike="noStrike" dirty="0">
                <a:solidFill>
                  <a:srgbClr val="000000"/>
                </a:solidFill>
                <a:effectLst/>
                <a:latin typeface="Arial" panose="020B0604020202020204" pitchFamily="34" charset="0"/>
              </a:rPr>
              <a:t> runtime that runs in the browser.</a:t>
            </a:r>
            <a:endParaRPr lang="en-US" sz="1600" b="0" dirty="0">
              <a:effectLst/>
            </a:endParaRPr>
          </a:p>
          <a:p>
            <a:pPr marL="9525" rtl="0">
              <a:spcBef>
                <a:spcPts val="0"/>
              </a:spcBef>
              <a:spcAft>
                <a:spcPts val="0"/>
              </a:spcAft>
            </a:pPr>
            <a:br>
              <a:rPr lang="en-US" sz="1600" b="0" dirty="0">
                <a:effectLst/>
              </a:rPr>
            </a:br>
            <a:r>
              <a:rPr lang="en-US" sz="1800" b="0" i="0" u="none" strike="noStrike" dirty="0">
                <a:solidFill>
                  <a:srgbClr val="000000"/>
                </a:solidFill>
                <a:effectLst/>
                <a:latin typeface="Arial" panose="020B0604020202020204" pitchFamily="34" charset="0"/>
              </a:rPr>
              <a:t>The Wonderland Engine enables you to easily build highly performant VR and AR applications for the web.</a:t>
            </a:r>
            <a:endParaRPr lang="en-US" sz="1600" b="0" dirty="0">
              <a:effectLst/>
            </a:endParaRPr>
          </a:p>
          <a:p>
            <a:endParaRPr lang="en-US" sz="2000" dirty="0">
              <a:solidFill>
                <a:schemeClr val="bg2">
                  <a:lumMod val="75000"/>
                </a:schemeClr>
              </a:solidFill>
              <a:latin typeface="HarmonyOS Sans" pitchFamily="2" charset="0"/>
            </a:endParaRPr>
          </a:p>
        </p:txBody>
      </p:sp>
    </p:spTree>
    <p:extLst>
      <p:ext uri="{BB962C8B-B14F-4D97-AF65-F5344CB8AC3E}">
        <p14:creationId xmlns:p14="http://schemas.microsoft.com/office/powerpoint/2010/main" val="8558336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0" y="514350"/>
            <a:ext cx="4572000" cy="2571750"/>
          </a:xfrm>
        </p:spPr>
      </p:sp>
      <p:sp>
        <p:nvSpPr>
          <p:cNvPr id="3" name="Notes Placeholder 2"/>
          <p:cNvSpPr>
            <a:spLocks noGrp="1"/>
          </p:cNvSpPr>
          <p:nvPr>
            <p:ph type="body" idx="1"/>
          </p:nvPr>
        </p:nvSpPr>
        <p:spPr/>
        <p:txBody>
          <a:bodyPr/>
          <a:lstStyle/>
          <a:p>
            <a:pPr marL="9525" rtl="0">
              <a:spcBef>
                <a:spcPts val="0"/>
              </a:spcBef>
              <a:spcAft>
                <a:spcPts val="0"/>
              </a:spcAft>
            </a:pPr>
            <a:r>
              <a:rPr lang="en-US" sz="1800" b="0" i="0" u="none" strike="noStrike" dirty="0">
                <a:solidFill>
                  <a:srgbClr val="000000"/>
                </a:solidFill>
                <a:effectLst/>
                <a:latin typeface="Helvetica Neue" panose="02000503000000020004" pitchFamily="2" charset="0"/>
              </a:rPr>
              <a:t>Before we can begin creating a new Wonderland project, please use the QR code or URL to create an account, download and install Wonderland Engine.</a:t>
            </a:r>
            <a:endParaRPr lang="en-US" sz="1200" b="0" dirty="0">
              <a:effectLst/>
            </a:endParaRPr>
          </a:p>
          <a:p>
            <a:br>
              <a:rPr lang="en-US" sz="1200" dirty="0"/>
            </a:br>
            <a:endParaRPr lang="en-US" sz="1600" b="0" dirty="0">
              <a:solidFill>
                <a:schemeClr val="bg2">
                  <a:lumMod val="75000"/>
                </a:schemeClr>
              </a:solidFill>
              <a:latin typeface="HarmonyOS Sans" pitchFamily="2" charset="0"/>
            </a:endParaRPr>
          </a:p>
        </p:txBody>
      </p:sp>
    </p:spTree>
    <p:extLst>
      <p:ext uri="{BB962C8B-B14F-4D97-AF65-F5344CB8AC3E}">
        <p14:creationId xmlns:p14="http://schemas.microsoft.com/office/powerpoint/2010/main" val="32023261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0" y="514350"/>
            <a:ext cx="4572000" cy="2571750"/>
          </a:xfrm>
        </p:spPr>
      </p:sp>
      <p:sp>
        <p:nvSpPr>
          <p:cNvPr id="3" name="Notes Placeholder 2"/>
          <p:cNvSpPr>
            <a:spLocks noGrp="1"/>
          </p:cNvSpPr>
          <p:nvPr>
            <p:ph type="body" idx="1"/>
          </p:nvPr>
        </p:nvSpPr>
        <p:spPr/>
        <p:txBody>
          <a:bodyPr/>
          <a:lstStyle/>
          <a:p>
            <a:pPr marL="9525" rtl="0">
              <a:spcBef>
                <a:spcPts val="0"/>
              </a:spcBef>
              <a:spcAft>
                <a:spcPts val="0"/>
              </a:spcAft>
            </a:pPr>
            <a:r>
              <a:rPr lang="en-US" sz="1800" b="0" i="0" u="none" strike="noStrike" dirty="0">
                <a:solidFill>
                  <a:srgbClr val="000000"/>
                </a:solidFill>
                <a:effectLst/>
                <a:latin typeface="Helvetica Neue" panose="02000503000000020004" pitchFamily="2" charset="0"/>
              </a:rPr>
              <a:t>The Wonderland Editor is only for making changes to the 3D environment. A separate code editor is needed to edit the JavaScript files, and we recommend using Visual Studio Code for this, you can follow the </a:t>
            </a:r>
            <a:r>
              <a:rPr lang="en-US" sz="1800" b="0" i="0" u="none" strike="noStrike" dirty="0" err="1">
                <a:solidFill>
                  <a:srgbClr val="000000"/>
                </a:solidFill>
                <a:effectLst/>
                <a:latin typeface="Helvetica Neue" panose="02000503000000020004" pitchFamily="2" charset="0"/>
              </a:rPr>
              <a:t>QRCode</a:t>
            </a:r>
            <a:r>
              <a:rPr lang="en-US" sz="1800" b="0" i="0" u="none" strike="noStrike" dirty="0">
                <a:solidFill>
                  <a:srgbClr val="000000"/>
                </a:solidFill>
                <a:effectLst/>
                <a:latin typeface="Helvetica Neue" panose="02000503000000020004" pitchFamily="2" charset="0"/>
              </a:rPr>
              <a:t> or URL to download it.</a:t>
            </a:r>
            <a:endParaRPr lang="en-US" sz="1200" b="0" dirty="0">
              <a:effectLst/>
            </a:endParaRPr>
          </a:p>
          <a:p>
            <a:br>
              <a:rPr lang="en-US" sz="1200" dirty="0"/>
            </a:br>
            <a:endParaRPr lang="en-US" sz="1600" b="0" dirty="0">
              <a:solidFill>
                <a:schemeClr val="bg2">
                  <a:lumMod val="75000"/>
                </a:schemeClr>
              </a:solidFill>
              <a:latin typeface="HarmonyOS Sans" pitchFamily="2" charset="0"/>
            </a:endParaRPr>
          </a:p>
        </p:txBody>
      </p:sp>
    </p:spTree>
    <p:extLst>
      <p:ext uri="{BB962C8B-B14F-4D97-AF65-F5344CB8AC3E}">
        <p14:creationId xmlns:p14="http://schemas.microsoft.com/office/powerpoint/2010/main" val="9600039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0" y="514350"/>
            <a:ext cx="4572000" cy="2571750"/>
          </a:xfrm>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Helvetica Neue" panose="02000503000000020004" pitchFamily="2" charset="0"/>
              </a:rPr>
              <a:t>In addition to a code editor, you’re going to need a full VR Browser app to run the game on your Huawei phone. The </a:t>
            </a:r>
            <a:r>
              <a:rPr lang="en-US" sz="1800" b="0" i="0" u="none" strike="noStrike" dirty="0" err="1">
                <a:solidFill>
                  <a:srgbClr val="000000"/>
                </a:solidFill>
                <a:effectLst/>
                <a:latin typeface="Helvetica Neue" panose="02000503000000020004" pitchFamily="2" charset="0"/>
              </a:rPr>
              <a:t>Wolvic</a:t>
            </a:r>
            <a:r>
              <a:rPr lang="en-US" sz="1800" b="0" i="0" u="none" strike="noStrike" dirty="0">
                <a:solidFill>
                  <a:srgbClr val="000000"/>
                </a:solidFill>
                <a:effectLst/>
                <a:latin typeface="Helvetica Neue" panose="02000503000000020004" pitchFamily="2" charset="0"/>
              </a:rPr>
              <a:t> VR Browser is the only VR-capable browser created for the Huawei VR Glass. Please download </a:t>
            </a:r>
            <a:r>
              <a:rPr lang="en-US" sz="1800" b="1" i="0" u="none" strike="noStrike" dirty="0" err="1">
                <a:solidFill>
                  <a:srgbClr val="000000"/>
                </a:solidFill>
                <a:effectLst/>
                <a:latin typeface="Helvetica Neue" panose="02000503000000020004" pitchFamily="2" charset="0"/>
              </a:rPr>
              <a:t>Wolvic</a:t>
            </a:r>
            <a:r>
              <a:rPr lang="en-US" sz="1800" b="1" i="0" u="none" strike="noStrike" dirty="0">
                <a:solidFill>
                  <a:srgbClr val="000000"/>
                </a:solidFill>
                <a:effectLst/>
                <a:latin typeface="Helvetica Neue" panose="02000503000000020004" pitchFamily="2" charset="0"/>
              </a:rPr>
              <a:t> VR Browser 6DoF</a:t>
            </a:r>
            <a:r>
              <a:rPr lang="en-US" sz="1800" b="0" i="0" u="none" strike="noStrike" dirty="0">
                <a:solidFill>
                  <a:srgbClr val="000000"/>
                </a:solidFill>
                <a:effectLst/>
                <a:latin typeface="Helvetica Neue" panose="02000503000000020004" pitchFamily="2" charset="0"/>
              </a:rPr>
              <a:t> version from </a:t>
            </a:r>
            <a:r>
              <a:rPr lang="en-US" sz="1800" b="1" i="0" u="none" strike="noStrike" dirty="0" err="1">
                <a:solidFill>
                  <a:srgbClr val="000000"/>
                </a:solidFill>
                <a:effectLst/>
                <a:latin typeface="Helvetica Neue" panose="02000503000000020004" pitchFamily="2" charset="0"/>
              </a:rPr>
              <a:t>wolvic.com</a:t>
            </a:r>
            <a:r>
              <a:rPr lang="en-US" sz="1800" b="1" i="0" u="none" strike="noStrike" dirty="0">
                <a:solidFill>
                  <a:srgbClr val="000000"/>
                </a:solidFill>
                <a:effectLst/>
                <a:latin typeface="Helvetica Neue" panose="02000503000000020004" pitchFamily="2" charset="0"/>
              </a:rPr>
              <a:t>/dl</a:t>
            </a:r>
            <a:r>
              <a:rPr lang="en-US" sz="1800" b="0" i="0" u="none" strike="noStrike" dirty="0">
                <a:solidFill>
                  <a:srgbClr val="000000"/>
                </a:solidFill>
                <a:effectLst/>
                <a:latin typeface="Helvetica Neue" panose="02000503000000020004" pitchFamily="2" charset="0"/>
              </a:rPr>
              <a:t>.</a:t>
            </a:r>
          </a:p>
          <a:p>
            <a:endParaRPr lang="en-US" sz="1800" b="0" i="0" u="none" strike="noStrike" dirty="0">
              <a:solidFill>
                <a:srgbClr val="000000"/>
              </a:solidFill>
              <a:effectLst/>
              <a:latin typeface="Helvetica Neue" panose="02000503000000020004" pitchFamily="2" charset="0"/>
            </a:endParaRPr>
          </a:p>
          <a:p>
            <a:r>
              <a:rPr lang="en-US" sz="1800" b="0" i="0" u="none" strike="noStrike" dirty="0">
                <a:solidFill>
                  <a:srgbClr val="000000"/>
                </a:solidFill>
                <a:effectLst/>
                <a:latin typeface="Helvetica Neue" panose="02000503000000020004" pitchFamily="2" charset="0"/>
              </a:rPr>
              <a:t>Before moving onto the next step, let me introduce you to Bryant, and he will explain the code development.</a:t>
            </a:r>
            <a:endParaRPr lang="en-US" sz="1600" dirty="0"/>
          </a:p>
        </p:txBody>
      </p:sp>
    </p:spTree>
    <p:extLst>
      <p:ext uri="{BB962C8B-B14F-4D97-AF65-F5344CB8AC3E}">
        <p14:creationId xmlns:p14="http://schemas.microsoft.com/office/powerpoint/2010/main" val="9893921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0" y="514350"/>
            <a:ext cx="4572000" cy="2571750"/>
          </a:xfrm>
        </p:spPr>
      </p:sp>
      <p:sp>
        <p:nvSpPr>
          <p:cNvPr id="3" name="Notes Placeholder 2"/>
          <p:cNvSpPr>
            <a:spLocks noGrp="1"/>
          </p:cNvSpPr>
          <p:nvPr>
            <p:ph type="body" idx="1"/>
          </p:nvPr>
        </p:nvSpPr>
        <p:spPr/>
        <p:txBody>
          <a:bodyPr/>
          <a:lstStyle/>
          <a:p>
            <a:pPr marL="9525" rtl="0">
              <a:spcBef>
                <a:spcPts val="0"/>
              </a:spcBef>
              <a:spcAft>
                <a:spcPts val="0"/>
              </a:spcAft>
            </a:pPr>
            <a:r>
              <a:rPr lang="en-US" sz="1800" b="0" i="0" u="none" strike="noStrike" dirty="0">
                <a:solidFill>
                  <a:srgbClr val="000000"/>
                </a:solidFill>
                <a:effectLst/>
                <a:latin typeface="Arial" panose="020B0604020202020204" pitchFamily="34" charset="0"/>
              </a:rPr>
              <a:t>Hello everyone, I’m Bryant from </a:t>
            </a:r>
            <a:r>
              <a:rPr lang="en-US" sz="1800" b="0" i="0" u="none" strike="noStrike" dirty="0" err="1">
                <a:solidFill>
                  <a:srgbClr val="000000"/>
                </a:solidFill>
                <a:effectLst/>
                <a:latin typeface="Arial" panose="020B0604020202020204" pitchFamily="34" charset="0"/>
              </a:rPr>
              <a:t>Futurewei</a:t>
            </a:r>
            <a:r>
              <a:rPr lang="en-US" sz="1800" b="0" i="0" u="none" strike="noStrike" dirty="0">
                <a:solidFill>
                  <a:srgbClr val="000000"/>
                </a:solidFill>
                <a:effectLst/>
                <a:latin typeface="Arial" panose="020B0604020202020204" pitchFamily="34" charset="0"/>
              </a:rPr>
              <a:t> Technologies.</a:t>
            </a:r>
          </a:p>
          <a:p>
            <a:pPr marL="9525" rtl="0">
              <a:spcBef>
                <a:spcPts val="0"/>
              </a:spcBef>
              <a:spcAft>
                <a:spcPts val="0"/>
              </a:spcAft>
            </a:pPr>
            <a:endParaRPr lang="en-US" sz="1800" b="0" i="0" u="none" strike="noStrike" dirty="0">
              <a:solidFill>
                <a:srgbClr val="000000"/>
              </a:solidFill>
              <a:effectLst/>
              <a:latin typeface="Arial" panose="020B0604020202020204" pitchFamily="34" charset="0"/>
            </a:endParaRPr>
          </a:p>
          <a:p>
            <a:pPr marL="9525" rtl="0">
              <a:spcBef>
                <a:spcPts val="0"/>
              </a:spcBef>
              <a:spcAft>
                <a:spcPts val="0"/>
              </a:spcAft>
            </a:pPr>
            <a:r>
              <a:rPr lang="en-US" sz="1800" b="0" i="0" u="none" strike="noStrike" dirty="0">
                <a:solidFill>
                  <a:srgbClr val="000000"/>
                </a:solidFill>
                <a:effectLst/>
                <a:latin typeface="Arial" panose="020B0604020202020204" pitchFamily="34" charset="0"/>
              </a:rPr>
              <a:t>Here’s what the layout of the Wonderland Editor looks like, which is similar to a streamlined 3D model editor.</a:t>
            </a:r>
            <a:endParaRPr lang="en-US" sz="1200" b="0" dirty="0">
              <a:effectLst/>
            </a:endParaRPr>
          </a:p>
          <a:p>
            <a:pPr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Arial" panose="020B0604020202020204" pitchFamily="34" charset="0"/>
              </a:rPr>
              <a:t>The Scene View displays a preview of the 3D environment</a:t>
            </a:r>
          </a:p>
          <a:p>
            <a:pPr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Arial" panose="020B0604020202020204" pitchFamily="34" charset="0"/>
              </a:rPr>
              <a:t>All objects can be viewed and managed from the Scene Outline.</a:t>
            </a:r>
          </a:p>
          <a:p>
            <a:pPr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Arial" panose="020B0604020202020204" pitchFamily="34" charset="0"/>
              </a:rPr>
              <a:t>The Asset Browser allows for drag-and-drop importation of assets into the project.</a:t>
            </a:r>
          </a:p>
          <a:p>
            <a:pPr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Arial" panose="020B0604020202020204" pitchFamily="34" charset="0"/>
              </a:rPr>
              <a:t>Individual object properties can be changed from the Properties View.</a:t>
            </a:r>
          </a:p>
          <a:p>
            <a:pPr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Arial" panose="020B0604020202020204" pitchFamily="34" charset="0"/>
              </a:rPr>
              <a:t>The console can be viewed from the bottom right for debugging.</a:t>
            </a:r>
          </a:p>
          <a:p>
            <a:pPr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Arial" panose="020B0604020202020204" pitchFamily="34" charset="0"/>
              </a:rPr>
              <a:t>You can package and start your game server from the top center of the window.</a:t>
            </a:r>
          </a:p>
        </p:txBody>
      </p:sp>
    </p:spTree>
    <p:extLst>
      <p:ext uri="{BB962C8B-B14F-4D97-AF65-F5344CB8AC3E}">
        <p14:creationId xmlns:p14="http://schemas.microsoft.com/office/powerpoint/2010/main" val="26806479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0" y="514350"/>
            <a:ext cx="4572000" cy="2571750"/>
          </a:xfrm>
        </p:spPr>
      </p:sp>
      <p:sp>
        <p:nvSpPr>
          <p:cNvPr id="3" name="Notes Placeholder 2"/>
          <p:cNvSpPr>
            <a:spLocks noGrp="1"/>
          </p:cNvSpPr>
          <p:nvPr>
            <p:ph type="body" idx="1"/>
          </p:nvPr>
        </p:nvSpPr>
        <p:spPr/>
        <p:txBody>
          <a:bodyPr/>
          <a:lstStyle/>
          <a:p>
            <a:pPr marL="9525" rtl="0">
              <a:spcBef>
                <a:spcPts val="0"/>
              </a:spcBef>
              <a:spcAft>
                <a:spcPts val="0"/>
              </a:spcAft>
            </a:pPr>
            <a:r>
              <a:rPr lang="en-US" sz="1800" b="0" i="0" u="none" strike="noStrike" dirty="0">
                <a:solidFill>
                  <a:srgbClr val="000000"/>
                </a:solidFill>
                <a:effectLst/>
                <a:latin typeface="Arial" panose="020B0604020202020204" pitchFamily="34" charset="0"/>
              </a:rPr>
              <a:t>Now that we’ve got all the tools installed and our environment setup, let’s create a new Wonderland project.</a:t>
            </a:r>
            <a:endParaRPr lang="en-US" sz="1200" b="0" dirty="0">
              <a:effectLst/>
            </a:endParaRPr>
          </a:p>
          <a:p>
            <a:pPr marL="9525" rtl="0">
              <a:spcBef>
                <a:spcPts val="0"/>
              </a:spcBef>
              <a:spcAft>
                <a:spcPts val="0"/>
              </a:spcAft>
            </a:pPr>
            <a:br>
              <a:rPr lang="en-US" sz="1200" b="0" dirty="0">
                <a:effectLst/>
              </a:rPr>
            </a:br>
            <a:r>
              <a:rPr lang="en-US" sz="1800" b="0" i="0" u="none" strike="noStrike" dirty="0">
                <a:solidFill>
                  <a:srgbClr val="000000"/>
                </a:solidFill>
                <a:effectLst/>
                <a:latin typeface="Arial" panose="020B0604020202020204" pitchFamily="34" charset="0"/>
              </a:rPr>
              <a:t>From the welcome screen select New &gt; VR template &gt; create to open up a new project.</a:t>
            </a:r>
            <a:endParaRPr lang="en-US" sz="1200" b="0" dirty="0">
              <a:effectLst/>
            </a:endParaRPr>
          </a:p>
          <a:p>
            <a:br>
              <a:rPr lang="en-US" sz="1200" dirty="0"/>
            </a:br>
            <a:endParaRPr lang="en-US" sz="1600" b="0" dirty="0">
              <a:solidFill>
                <a:schemeClr val="bg2">
                  <a:lumMod val="75000"/>
                </a:schemeClr>
              </a:solidFill>
              <a:latin typeface="HarmonyOS Sans" pitchFamily="2" charset="0"/>
            </a:endParaRPr>
          </a:p>
        </p:txBody>
      </p:sp>
    </p:spTree>
    <p:extLst>
      <p:ext uri="{BB962C8B-B14F-4D97-AF65-F5344CB8AC3E}">
        <p14:creationId xmlns:p14="http://schemas.microsoft.com/office/powerpoint/2010/main" val="33947756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white">
    <p:bg>
      <p:bgPr>
        <a:solidFill>
          <a:srgbClr val="000000"/>
        </a:solidFill>
        <a:effectLst/>
      </p:bgPr>
    </p:bg>
    <p:spTree>
      <p:nvGrpSpPr>
        <p:cNvPr id="1" name=""/>
        <p:cNvGrpSpPr/>
        <p:nvPr/>
      </p:nvGrpSpPr>
      <p:grpSpPr>
        <a:xfrm>
          <a:off x="0" y="0"/>
          <a:ext cx="0" cy="0"/>
          <a:chOff x="0" y="0"/>
          <a:chExt cx="0" cy="0"/>
        </a:xfrm>
      </p:grpSpPr>
      <p:sp>
        <p:nvSpPr>
          <p:cNvPr id="18"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overrideClrMapping bg1="dk1" tx1="lt1" bg2="dk2" tx2="lt2" accent1="accent1" accent2="accent2" accent3="accent3" accent4="accent4" accent5="accent5" accent6="accent6" hlink="hlink" folHlink="folHlink"/>
  </p:clrMapOvr>
  <p:transition spd="med"/>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标题文本"/>
          <p:cNvSpPr txBox="1">
            <a:spLocks noGrp="1"/>
          </p:cNvSpPr>
          <p:nvPr>
            <p:ph type="title"/>
          </p:nvPr>
        </p:nvSpPr>
        <p:spPr>
          <a:xfrm>
            <a:off x="4387453" y="357187"/>
            <a:ext cx="15609094" cy="3036095"/>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71437" tIns="71437" rIns="71437" bIns="71437" anchor="ctr">
            <a:normAutofit/>
          </a:bodyPr>
          <a:lstStyle/>
          <a:p>
            <a:r>
              <a:t>标题文本</a:t>
            </a:r>
          </a:p>
        </p:txBody>
      </p:sp>
      <p:sp>
        <p:nvSpPr>
          <p:cNvPr id="3" name="正文级别 1…"/>
          <p:cNvSpPr txBox="1">
            <a:spLocks noGrp="1"/>
          </p:cNvSpPr>
          <p:nvPr>
            <p:ph type="body" idx="1"/>
          </p:nvPr>
        </p:nvSpPr>
        <p:spPr>
          <a:xfrm>
            <a:off x="4387453" y="3643312"/>
            <a:ext cx="15609094" cy="8840392"/>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71437" tIns="71437" rIns="71437" bIns="71437" anchor="ctr">
            <a:normAutofit/>
          </a:bodyPr>
          <a:lstStyle/>
          <a:p>
            <a:r>
              <a:t>正文级别 1</a:t>
            </a:r>
          </a:p>
          <a:p>
            <a:pPr lvl="1"/>
            <a:r>
              <a:t>正文级别 2</a:t>
            </a:r>
          </a:p>
          <a:p>
            <a:pPr lvl="2"/>
            <a:r>
              <a:t>正文级别 3</a:t>
            </a:r>
          </a:p>
          <a:p>
            <a:pPr lvl="3"/>
            <a:r>
              <a:t>正文级别 4</a:t>
            </a:r>
          </a:p>
          <a:p>
            <a:pPr lvl="4"/>
            <a:r>
              <a:t>正文级别 5</a:t>
            </a:r>
          </a:p>
        </p:txBody>
      </p:sp>
      <p:sp>
        <p:nvSpPr>
          <p:cNvPr id="4" name="幻灯片编号"/>
          <p:cNvSpPr txBox="1">
            <a:spLocks noGrp="1"/>
          </p:cNvSpPr>
          <p:nvPr>
            <p:ph type="sldNum" sz="quarter" idx="2"/>
          </p:nvPr>
        </p:nvSpPr>
        <p:spPr>
          <a:xfrm>
            <a:off x="11954103" y="13073062"/>
            <a:ext cx="466269" cy="477671"/>
          </a:xfrm>
          <a:prstGeom prst="rect">
            <a:avLst/>
          </a:prstGeom>
          <a:ln w="12700">
            <a:miter lim="400000"/>
          </a:ln>
        </p:spPr>
        <p:txBody>
          <a:bodyPr wrap="none" lIns="71437" tIns="71437" rIns="71437" bIns="71437">
            <a:spAutoFit/>
          </a:bodyPr>
          <a:lstStyle>
            <a:lvl1pPr>
              <a:defRPr sz="2200" b="0">
                <a:latin typeface="Helvetica Neue Light"/>
                <a:ea typeface="Helvetica Neue Light"/>
                <a:cs typeface="Helvetica Neue Light"/>
                <a:sym typeface="Helvetica Neue Light"/>
              </a:defRPr>
            </a:lvl1pPr>
          </a:lstStyle>
          <a:p>
            <a:fld id="{86CB4B4D-7CA3-9044-876B-883B54F8677D}" type="slidenum">
              <a:t>‹#›</a:t>
            </a:fld>
            <a:endParaRPr/>
          </a:p>
        </p:txBody>
      </p:sp>
    </p:spTree>
  </p:cSld>
  <p:clrMap bg1="dk1" tx1="lt1" bg2="dk2" tx2="lt2" accent1="accent1" accent2="accent2" accent3="accent3" accent4="accent4" accent5="accent5" accent6="accent6" hlink="hlink" folHlink="folHlink"/>
  <p:sldLayoutIdLst>
    <p:sldLayoutId id="2147483650" r:id="rId1"/>
  </p:sldLayoutIdLst>
  <p:transition spd="med"/>
  <p:txStyles>
    <p:titleStyle>
      <a:lvl1pPr marL="0" marR="0" indent="0" algn="ctr" defTabSz="821531" latinLnBrk="0">
        <a:lnSpc>
          <a:spcPct val="100000"/>
        </a:lnSpc>
        <a:spcBef>
          <a:spcPts val="0"/>
        </a:spcBef>
        <a:spcAft>
          <a:spcPts val="0"/>
        </a:spcAft>
        <a:buClrTx/>
        <a:buSzTx/>
        <a:buFontTx/>
        <a:buNone/>
        <a:tabLst/>
        <a:defRPr sz="10800" b="0" i="0" u="none" strike="noStrike" cap="none" spc="0" baseline="0">
          <a:solidFill>
            <a:srgbClr val="FFFFFF"/>
          </a:solidFill>
          <a:uFillTx/>
          <a:latin typeface="+mn-lt"/>
          <a:ea typeface="+mn-ea"/>
          <a:cs typeface="+mn-cs"/>
          <a:sym typeface="Helvetica Neue Medium"/>
        </a:defRPr>
      </a:lvl1pPr>
      <a:lvl2pPr marL="0" marR="0" indent="0" algn="ctr" defTabSz="821531" latinLnBrk="0">
        <a:lnSpc>
          <a:spcPct val="100000"/>
        </a:lnSpc>
        <a:spcBef>
          <a:spcPts val="0"/>
        </a:spcBef>
        <a:spcAft>
          <a:spcPts val="0"/>
        </a:spcAft>
        <a:buClrTx/>
        <a:buSzTx/>
        <a:buFontTx/>
        <a:buNone/>
        <a:tabLst/>
        <a:defRPr sz="10800" b="0" i="0" u="none" strike="noStrike" cap="none" spc="0" baseline="0">
          <a:solidFill>
            <a:srgbClr val="FFFFFF"/>
          </a:solidFill>
          <a:uFillTx/>
          <a:latin typeface="+mn-lt"/>
          <a:ea typeface="+mn-ea"/>
          <a:cs typeface="+mn-cs"/>
          <a:sym typeface="Helvetica Neue Medium"/>
        </a:defRPr>
      </a:lvl2pPr>
      <a:lvl3pPr marL="0" marR="0" indent="0" algn="ctr" defTabSz="821531" latinLnBrk="0">
        <a:lnSpc>
          <a:spcPct val="100000"/>
        </a:lnSpc>
        <a:spcBef>
          <a:spcPts val="0"/>
        </a:spcBef>
        <a:spcAft>
          <a:spcPts val="0"/>
        </a:spcAft>
        <a:buClrTx/>
        <a:buSzTx/>
        <a:buFontTx/>
        <a:buNone/>
        <a:tabLst/>
        <a:defRPr sz="10800" b="0" i="0" u="none" strike="noStrike" cap="none" spc="0" baseline="0">
          <a:solidFill>
            <a:srgbClr val="FFFFFF"/>
          </a:solidFill>
          <a:uFillTx/>
          <a:latin typeface="+mn-lt"/>
          <a:ea typeface="+mn-ea"/>
          <a:cs typeface="+mn-cs"/>
          <a:sym typeface="Helvetica Neue Medium"/>
        </a:defRPr>
      </a:lvl3pPr>
      <a:lvl4pPr marL="0" marR="0" indent="0" algn="ctr" defTabSz="821531" latinLnBrk="0">
        <a:lnSpc>
          <a:spcPct val="100000"/>
        </a:lnSpc>
        <a:spcBef>
          <a:spcPts val="0"/>
        </a:spcBef>
        <a:spcAft>
          <a:spcPts val="0"/>
        </a:spcAft>
        <a:buClrTx/>
        <a:buSzTx/>
        <a:buFontTx/>
        <a:buNone/>
        <a:tabLst/>
        <a:defRPr sz="10800" b="0" i="0" u="none" strike="noStrike" cap="none" spc="0" baseline="0">
          <a:solidFill>
            <a:srgbClr val="FFFFFF"/>
          </a:solidFill>
          <a:uFillTx/>
          <a:latin typeface="+mn-lt"/>
          <a:ea typeface="+mn-ea"/>
          <a:cs typeface="+mn-cs"/>
          <a:sym typeface="Helvetica Neue Medium"/>
        </a:defRPr>
      </a:lvl4pPr>
      <a:lvl5pPr marL="0" marR="0" indent="0" algn="ctr" defTabSz="821531" latinLnBrk="0">
        <a:lnSpc>
          <a:spcPct val="100000"/>
        </a:lnSpc>
        <a:spcBef>
          <a:spcPts val="0"/>
        </a:spcBef>
        <a:spcAft>
          <a:spcPts val="0"/>
        </a:spcAft>
        <a:buClrTx/>
        <a:buSzTx/>
        <a:buFontTx/>
        <a:buNone/>
        <a:tabLst/>
        <a:defRPr sz="10800" b="0" i="0" u="none" strike="noStrike" cap="none" spc="0" baseline="0">
          <a:solidFill>
            <a:srgbClr val="FFFFFF"/>
          </a:solidFill>
          <a:uFillTx/>
          <a:latin typeface="+mn-lt"/>
          <a:ea typeface="+mn-ea"/>
          <a:cs typeface="+mn-cs"/>
          <a:sym typeface="Helvetica Neue Medium"/>
        </a:defRPr>
      </a:lvl5pPr>
      <a:lvl6pPr marL="0" marR="0" indent="0" algn="ctr" defTabSz="821531" latinLnBrk="0">
        <a:lnSpc>
          <a:spcPct val="100000"/>
        </a:lnSpc>
        <a:spcBef>
          <a:spcPts val="0"/>
        </a:spcBef>
        <a:spcAft>
          <a:spcPts val="0"/>
        </a:spcAft>
        <a:buClrTx/>
        <a:buSzTx/>
        <a:buFontTx/>
        <a:buNone/>
        <a:tabLst/>
        <a:defRPr sz="10800" b="0" i="0" u="none" strike="noStrike" cap="none" spc="0" baseline="0">
          <a:solidFill>
            <a:srgbClr val="FFFFFF"/>
          </a:solidFill>
          <a:uFillTx/>
          <a:latin typeface="+mn-lt"/>
          <a:ea typeface="+mn-ea"/>
          <a:cs typeface="+mn-cs"/>
          <a:sym typeface="Helvetica Neue Medium"/>
        </a:defRPr>
      </a:lvl6pPr>
      <a:lvl7pPr marL="0" marR="0" indent="0" algn="ctr" defTabSz="821531" latinLnBrk="0">
        <a:lnSpc>
          <a:spcPct val="100000"/>
        </a:lnSpc>
        <a:spcBef>
          <a:spcPts val="0"/>
        </a:spcBef>
        <a:spcAft>
          <a:spcPts val="0"/>
        </a:spcAft>
        <a:buClrTx/>
        <a:buSzTx/>
        <a:buFontTx/>
        <a:buNone/>
        <a:tabLst/>
        <a:defRPr sz="10800" b="0" i="0" u="none" strike="noStrike" cap="none" spc="0" baseline="0">
          <a:solidFill>
            <a:srgbClr val="FFFFFF"/>
          </a:solidFill>
          <a:uFillTx/>
          <a:latin typeface="+mn-lt"/>
          <a:ea typeface="+mn-ea"/>
          <a:cs typeface="+mn-cs"/>
          <a:sym typeface="Helvetica Neue Medium"/>
        </a:defRPr>
      </a:lvl7pPr>
      <a:lvl8pPr marL="0" marR="0" indent="0" algn="ctr" defTabSz="821531" latinLnBrk="0">
        <a:lnSpc>
          <a:spcPct val="100000"/>
        </a:lnSpc>
        <a:spcBef>
          <a:spcPts val="0"/>
        </a:spcBef>
        <a:spcAft>
          <a:spcPts val="0"/>
        </a:spcAft>
        <a:buClrTx/>
        <a:buSzTx/>
        <a:buFontTx/>
        <a:buNone/>
        <a:tabLst/>
        <a:defRPr sz="10800" b="0" i="0" u="none" strike="noStrike" cap="none" spc="0" baseline="0">
          <a:solidFill>
            <a:srgbClr val="FFFFFF"/>
          </a:solidFill>
          <a:uFillTx/>
          <a:latin typeface="+mn-lt"/>
          <a:ea typeface="+mn-ea"/>
          <a:cs typeface="+mn-cs"/>
          <a:sym typeface="Helvetica Neue Medium"/>
        </a:defRPr>
      </a:lvl8pPr>
      <a:lvl9pPr marL="0" marR="0" indent="0" algn="ctr" defTabSz="821531" latinLnBrk="0">
        <a:lnSpc>
          <a:spcPct val="100000"/>
        </a:lnSpc>
        <a:spcBef>
          <a:spcPts val="0"/>
        </a:spcBef>
        <a:spcAft>
          <a:spcPts val="0"/>
        </a:spcAft>
        <a:buClrTx/>
        <a:buSzTx/>
        <a:buFontTx/>
        <a:buNone/>
        <a:tabLst/>
        <a:defRPr sz="10800" b="0" i="0" u="none" strike="noStrike" cap="none" spc="0" baseline="0">
          <a:solidFill>
            <a:srgbClr val="FFFFFF"/>
          </a:solidFill>
          <a:uFillTx/>
          <a:latin typeface="+mn-lt"/>
          <a:ea typeface="+mn-ea"/>
          <a:cs typeface="+mn-cs"/>
          <a:sym typeface="Helvetica Neue Medium"/>
        </a:defRPr>
      </a:lvl9pPr>
    </p:titleStyle>
    <p:bodyStyle>
      <a:lvl1pPr marL="611187" marR="0" indent="-611187" algn="l" defTabSz="821531" rtl="0" latinLnBrk="0">
        <a:lnSpc>
          <a:spcPct val="100000"/>
        </a:lnSpc>
        <a:spcBef>
          <a:spcPts val="5900"/>
        </a:spcBef>
        <a:spcAft>
          <a:spcPts val="0"/>
        </a:spcAft>
        <a:buClr>
          <a:srgbClr val="FFFFFF"/>
        </a:buClr>
        <a:buSzPct val="145000"/>
        <a:buFontTx/>
        <a:buChar char="•"/>
        <a:tabLst/>
        <a:defRPr sz="4400" b="0" i="0" u="none" strike="noStrike" cap="none" spc="0" baseline="0">
          <a:solidFill>
            <a:srgbClr val="FFFFFF"/>
          </a:solidFill>
          <a:uFillTx/>
          <a:latin typeface="Helvetica Neue"/>
          <a:ea typeface="Helvetica Neue"/>
          <a:cs typeface="Helvetica Neue"/>
          <a:sym typeface="Helvetica Neue"/>
        </a:defRPr>
      </a:lvl1pPr>
      <a:lvl2pPr marL="1055687" marR="0" indent="-611187" algn="l" defTabSz="821531" rtl="0" latinLnBrk="0">
        <a:lnSpc>
          <a:spcPct val="100000"/>
        </a:lnSpc>
        <a:spcBef>
          <a:spcPts val="5900"/>
        </a:spcBef>
        <a:spcAft>
          <a:spcPts val="0"/>
        </a:spcAft>
        <a:buClr>
          <a:srgbClr val="FFFFFF"/>
        </a:buClr>
        <a:buSzPct val="145000"/>
        <a:buFontTx/>
        <a:buChar char="•"/>
        <a:tabLst/>
        <a:defRPr sz="4400" b="0" i="0" u="none" strike="noStrike" cap="none" spc="0" baseline="0">
          <a:solidFill>
            <a:srgbClr val="FFFFFF"/>
          </a:solidFill>
          <a:uFillTx/>
          <a:latin typeface="Helvetica Neue"/>
          <a:ea typeface="Helvetica Neue"/>
          <a:cs typeface="Helvetica Neue"/>
          <a:sym typeface="Helvetica Neue"/>
        </a:defRPr>
      </a:lvl2pPr>
      <a:lvl3pPr marL="1500187" marR="0" indent="-611187" algn="l" defTabSz="821531" rtl="0" latinLnBrk="0">
        <a:lnSpc>
          <a:spcPct val="100000"/>
        </a:lnSpc>
        <a:spcBef>
          <a:spcPts val="5900"/>
        </a:spcBef>
        <a:spcAft>
          <a:spcPts val="0"/>
        </a:spcAft>
        <a:buClr>
          <a:srgbClr val="FFFFFF"/>
        </a:buClr>
        <a:buSzPct val="145000"/>
        <a:buFontTx/>
        <a:buChar char="•"/>
        <a:tabLst/>
        <a:defRPr sz="4400" b="0" i="0" u="none" strike="noStrike" cap="none" spc="0" baseline="0">
          <a:solidFill>
            <a:srgbClr val="FFFFFF"/>
          </a:solidFill>
          <a:uFillTx/>
          <a:latin typeface="Helvetica Neue"/>
          <a:ea typeface="Helvetica Neue"/>
          <a:cs typeface="Helvetica Neue"/>
          <a:sym typeface="Helvetica Neue"/>
        </a:defRPr>
      </a:lvl3pPr>
      <a:lvl4pPr marL="1944687" marR="0" indent="-611187" algn="l" defTabSz="821531" rtl="0" latinLnBrk="0">
        <a:lnSpc>
          <a:spcPct val="100000"/>
        </a:lnSpc>
        <a:spcBef>
          <a:spcPts val="5900"/>
        </a:spcBef>
        <a:spcAft>
          <a:spcPts val="0"/>
        </a:spcAft>
        <a:buClr>
          <a:srgbClr val="FFFFFF"/>
        </a:buClr>
        <a:buSzPct val="145000"/>
        <a:buFontTx/>
        <a:buChar char="•"/>
        <a:tabLst/>
        <a:defRPr sz="4400" b="0" i="0" u="none" strike="noStrike" cap="none" spc="0" baseline="0">
          <a:solidFill>
            <a:srgbClr val="FFFFFF"/>
          </a:solidFill>
          <a:uFillTx/>
          <a:latin typeface="Helvetica Neue"/>
          <a:ea typeface="Helvetica Neue"/>
          <a:cs typeface="Helvetica Neue"/>
          <a:sym typeface="Helvetica Neue"/>
        </a:defRPr>
      </a:lvl4pPr>
      <a:lvl5pPr marL="2389187" marR="0" indent="-611187" algn="l" defTabSz="821531" rtl="0" latinLnBrk="0">
        <a:lnSpc>
          <a:spcPct val="100000"/>
        </a:lnSpc>
        <a:spcBef>
          <a:spcPts val="5900"/>
        </a:spcBef>
        <a:spcAft>
          <a:spcPts val="0"/>
        </a:spcAft>
        <a:buClr>
          <a:srgbClr val="FFFFFF"/>
        </a:buClr>
        <a:buSzPct val="145000"/>
        <a:buFontTx/>
        <a:buChar char="•"/>
        <a:tabLst/>
        <a:defRPr sz="4400" b="0" i="0" u="none" strike="noStrike" cap="none" spc="0" baseline="0">
          <a:solidFill>
            <a:srgbClr val="FFFFFF"/>
          </a:solidFill>
          <a:uFillTx/>
          <a:latin typeface="Helvetica Neue"/>
          <a:ea typeface="Helvetica Neue"/>
          <a:cs typeface="Helvetica Neue"/>
          <a:sym typeface="Helvetica Neue"/>
        </a:defRPr>
      </a:lvl5pPr>
      <a:lvl6pPr marL="2833687" marR="0" indent="-611187" algn="l" defTabSz="821531" rtl="0" latinLnBrk="0">
        <a:lnSpc>
          <a:spcPct val="100000"/>
        </a:lnSpc>
        <a:spcBef>
          <a:spcPts val="5900"/>
        </a:spcBef>
        <a:spcAft>
          <a:spcPts val="0"/>
        </a:spcAft>
        <a:buClr>
          <a:srgbClr val="FFFFFF"/>
        </a:buClr>
        <a:buSzPct val="145000"/>
        <a:buFontTx/>
        <a:buChar char="•"/>
        <a:tabLst/>
        <a:defRPr sz="4400" b="0" i="0" u="none" strike="noStrike" cap="none" spc="0" baseline="0">
          <a:solidFill>
            <a:srgbClr val="FFFFFF"/>
          </a:solidFill>
          <a:uFillTx/>
          <a:latin typeface="Helvetica Neue"/>
          <a:ea typeface="Helvetica Neue"/>
          <a:cs typeface="Helvetica Neue"/>
          <a:sym typeface="Helvetica Neue"/>
        </a:defRPr>
      </a:lvl6pPr>
      <a:lvl7pPr marL="3278187" marR="0" indent="-611187" algn="l" defTabSz="821531" rtl="0" latinLnBrk="0">
        <a:lnSpc>
          <a:spcPct val="100000"/>
        </a:lnSpc>
        <a:spcBef>
          <a:spcPts val="5900"/>
        </a:spcBef>
        <a:spcAft>
          <a:spcPts val="0"/>
        </a:spcAft>
        <a:buClr>
          <a:srgbClr val="FFFFFF"/>
        </a:buClr>
        <a:buSzPct val="145000"/>
        <a:buFontTx/>
        <a:buChar char="•"/>
        <a:tabLst/>
        <a:defRPr sz="4400" b="0" i="0" u="none" strike="noStrike" cap="none" spc="0" baseline="0">
          <a:solidFill>
            <a:srgbClr val="FFFFFF"/>
          </a:solidFill>
          <a:uFillTx/>
          <a:latin typeface="Helvetica Neue"/>
          <a:ea typeface="Helvetica Neue"/>
          <a:cs typeface="Helvetica Neue"/>
          <a:sym typeface="Helvetica Neue"/>
        </a:defRPr>
      </a:lvl7pPr>
      <a:lvl8pPr marL="3722687" marR="0" indent="-611187" algn="l" defTabSz="821531" rtl="0" latinLnBrk="0">
        <a:lnSpc>
          <a:spcPct val="100000"/>
        </a:lnSpc>
        <a:spcBef>
          <a:spcPts val="5900"/>
        </a:spcBef>
        <a:spcAft>
          <a:spcPts val="0"/>
        </a:spcAft>
        <a:buClr>
          <a:srgbClr val="FFFFFF"/>
        </a:buClr>
        <a:buSzPct val="145000"/>
        <a:buFontTx/>
        <a:buChar char="•"/>
        <a:tabLst/>
        <a:defRPr sz="4400" b="0" i="0" u="none" strike="noStrike" cap="none" spc="0" baseline="0">
          <a:solidFill>
            <a:srgbClr val="FFFFFF"/>
          </a:solidFill>
          <a:uFillTx/>
          <a:latin typeface="Helvetica Neue"/>
          <a:ea typeface="Helvetica Neue"/>
          <a:cs typeface="Helvetica Neue"/>
          <a:sym typeface="Helvetica Neue"/>
        </a:defRPr>
      </a:lvl8pPr>
      <a:lvl9pPr marL="4167187" marR="0" indent="-611187" algn="l" defTabSz="821531" rtl="0" latinLnBrk="0">
        <a:lnSpc>
          <a:spcPct val="100000"/>
        </a:lnSpc>
        <a:spcBef>
          <a:spcPts val="5900"/>
        </a:spcBef>
        <a:spcAft>
          <a:spcPts val="0"/>
        </a:spcAft>
        <a:buClr>
          <a:srgbClr val="FFFFFF"/>
        </a:buClr>
        <a:buSzPct val="145000"/>
        <a:buFontTx/>
        <a:buChar char="•"/>
        <a:tabLst/>
        <a:defRPr sz="4400" b="0" i="0" u="none" strike="noStrike" cap="none" spc="0" baseline="0">
          <a:solidFill>
            <a:srgbClr val="FFFFFF"/>
          </a:solidFill>
          <a:uFillTx/>
          <a:latin typeface="Helvetica Neue"/>
          <a:ea typeface="Helvetica Neue"/>
          <a:cs typeface="Helvetica Neue"/>
          <a:sym typeface="Helvetica Neue"/>
        </a:defRPr>
      </a:lvl9pPr>
    </p:bodyStyle>
    <p:otherStyle>
      <a:lvl1pPr marL="0" marR="0" indent="0" algn="ctr" defTabSz="821531" latinLnBrk="0">
        <a:lnSpc>
          <a:spcPct val="100000"/>
        </a:lnSpc>
        <a:spcBef>
          <a:spcPts val="0"/>
        </a:spcBef>
        <a:spcAft>
          <a:spcPts val="0"/>
        </a:spcAft>
        <a:buClrTx/>
        <a:buSzTx/>
        <a:buFontTx/>
        <a:buNone/>
        <a:tabLst/>
        <a:defRPr sz="2200" b="0" i="0" u="none" strike="noStrike" cap="none" spc="0" baseline="0">
          <a:solidFill>
            <a:schemeClr val="tx1"/>
          </a:solidFill>
          <a:uFillTx/>
          <a:latin typeface="+mn-lt"/>
          <a:ea typeface="+mn-ea"/>
          <a:cs typeface="+mn-cs"/>
          <a:sym typeface="Helvetica Neue Light"/>
        </a:defRPr>
      </a:lvl1pPr>
      <a:lvl2pPr marL="0" marR="0" indent="228600" algn="ctr" defTabSz="821531" latinLnBrk="0">
        <a:lnSpc>
          <a:spcPct val="100000"/>
        </a:lnSpc>
        <a:spcBef>
          <a:spcPts val="0"/>
        </a:spcBef>
        <a:spcAft>
          <a:spcPts val="0"/>
        </a:spcAft>
        <a:buClrTx/>
        <a:buSzTx/>
        <a:buFontTx/>
        <a:buNone/>
        <a:tabLst/>
        <a:defRPr sz="2200" b="0" i="0" u="none" strike="noStrike" cap="none" spc="0" baseline="0">
          <a:solidFill>
            <a:schemeClr val="tx1"/>
          </a:solidFill>
          <a:uFillTx/>
          <a:latin typeface="+mn-lt"/>
          <a:ea typeface="+mn-ea"/>
          <a:cs typeface="+mn-cs"/>
          <a:sym typeface="Helvetica Neue Light"/>
        </a:defRPr>
      </a:lvl2pPr>
      <a:lvl3pPr marL="0" marR="0" indent="457200" algn="ctr" defTabSz="821531" latinLnBrk="0">
        <a:lnSpc>
          <a:spcPct val="100000"/>
        </a:lnSpc>
        <a:spcBef>
          <a:spcPts val="0"/>
        </a:spcBef>
        <a:spcAft>
          <a:spcPts val="0"/>
        </a:spcAft>
        <a:buClrTx/>
        <a:buSzTx/>
        <a:buFontTx/>
        <a:buNone/>
        <a:tabLst/>
        <a:defRPr sz="2200" b="0" i="0" u="none" strike="noStrike" cap="none" spc="0" baseline="0">
          <a:solidFill>
            <a:schemeClr val="tx1"/>
          </a:solidFill>
          <a:uFillTx/>
          <a:latin typeface="+mn-lt"/>
          <a:ea typeface="+mn-ea"/>
          <a:cs typeface="+mn-cs"/>
          <a:sym typeface="Helvetica Neue Light"/>
        </a:defRPr>
      </a:lvl3pPr>
      <a:lvl4pPr marL="0" marR="0" indent="685800" algn="ctr" defTabSz="821531" latinLnBrk="0">
        <a:lnSpc>
          <a:spcPct val="100000"/>
        </a:lnSpc>
        <a:spcBef>
          <a:spcPts val="0"/>
        </a:spcBef>
        <a:spcAft>
          <a:spcPts val="0"/>
        </a:spcAft>
        <a:buClrTx/>
        <a:buSzTx/>
        <a:buFontTx/>
        <a:buNone/>
        <a:tabLst/>
        <a:defRPr sz="2200" b="0" i="0" u="none" strike="noStrike" cap="none" spc="0" baseline="0">
          <a:solidFill>
            <a:schemeClr val="tx1"/>
          </a:solidFill>
          <a:uFillTx/>
          <a:latin typeface="+mn-lt"/>
          <a:ea typeface="+mn-ea"/>
          <a:cs typeface="+mn-cs"/>
          <a:sym typeface="Helvetica Neue Light"/>
        </a:defRPr>
      </a:lvl4pPr>
      <a:lvl5pPr marL="0" marR="0" indent="914400" algn="ctr" defTabSz="821531" latinLnBrk="0">
        <a:lnSpc>
          <a:spcPct val="100000"/>
        </a:lnSpc>
        <a:spcBef>
          <a:spcPts val="0"/>
        </a:spcBef>
        <a:spcAft>
          <a:spcPts val="0"/>
        </a:spcAft>
        <a:buClrTx/>
        <a:buSzTx/>
        <a:buFontTx/>
        <a:buNone/>
        <a:tabLst/>
        <a:defRPr sz="2200" b="0" i="0" u="none" strike="noStrike" cap="none" spc="0" baseline="0">
          <a:solidFill>
            <a:schemeClr val="tx1"/>
          </a:solidFill>
          <a:uFillTx/>
          <a:latin typeface="+mn-lt"/>
          <a:ea typeface="+mn-ea"/>
          <a:cs typeface="+mn-cs"/>
          <a:sym typeface="Helvetica Neue Light"/>
        </a:defRPr>
      </a:lvl5pPr>
      <a:lvl6pPr marL="0" marR="0" indent="1143000" algn="ctr" defTabSz="821531" latinLnBrk="0">
        <a:lnSpc>
          <a:spcPct val="100000"/>
        </a:lnSpc>
        <a:spcBef>
          <a:spcPts val="0"/>
        </a:spcBef>
        <a:spcAft>
          <a:spcPts val="0"/>
        </a:spcAft>
        <a:buClrTx/>
        <a:buSzTx/>
        <a:buFontTx/>
        <a:buNone/>
        <a:tabLst/>
        <a:defRPr sz="2200" b="0" i="0" u="none" strike="noStrike" cap="none" spc="0" baseline="0">
          <a:solidFill>
            <a:schemeClr val="tx1"/>
          </a:solidFill>
          <a:uFillTx/>
          <a:latin typeface="+mn-lt"/>
          <a:ea typeface="+mn-ea"/>
          <a:cs typeface="+mn-cs"/>
          <a:sym typeface="Helvetica Neue Light"/>
        </a:defRPr>
      </a:lvl6pPr>
      <a:lvl7pPr marL="0" marR="0" indent="1371600" algn="ctr" defTabSz="821531" latinLnBrk="0">
        <a:lnSpc>
          <a:spcPct val="100000"/>
        </a:lnSpc>
        <a:spcBef>
          <a:spcPts val="0"/>
        </a:spcBef>
        <a:spcAft>
          <a:spcPts val="0"/>
        </a:spcAft>
        <a:buClrTx/>
        <a:buSzTx/>
        <a:buFontTx/>
        <a:buNone/>
        <a:tabLst/>
        <a:defRPr sz="2200" b="0" i="0" u="none" strike="noStrike" cap="none" spc="0" baseline="0">
          <a:solidFill>
            <a:schemeClr val="tx1"/>
          </a:solidFill>
          <a:uFillTx/>
          <a:latin typeface="+mn-lt"/>
          <a:ea typeface="+mn-ea"/>
          <a:cs typeface="+mn-cs"/>
          <a:sym typeface="Helvetica Neue Light"/>
        </a:defRPr>
      </a:lvl7pPr>
      <a:lvl8pPr marL="0" marR="0" indent="1600200" algn="ctr" defTabSz="821531" latinLnBrk="0">
        <a:lnSpc>
          <a:spcPct val="100000"/>
        </a:lnSpc>
        <a:spcBef>
          <a:spcPts val="0"/>
        </a:spcBef>
        <a:spcAft>
          <a:spcPts val="0"/>
        </a:spcAft>
        <a:buClrTx/>
        <a:buSzTx/>
        <a:buFontTx/>
        <a:buNone/>
        <a:tabLst/>
        <a:defRPr sz="2200" b="0" i="0" u="none" strike="noStrike" cap="none" spc="0" baseline="0">
          <a:solidFill>
            <a:schemeClr val="tx1"/>
          </a:solidFill>
          <a:uFillTx/>
          <a:latin typeface="+mn-lt"/>
          <a:ea typeface="+mn-ea"/>
          <a:cs typeface="+mn-cs"/>
          <a:sym typeface="Helvetica Neue Light"/>
        </a:defRPr>
      </a:lvl8pPr>
      <a:lvl9pPr marL="0" marR="0" indent="1828800" algn="ctr" defTabSz="821531" latinLnBrk="0">
        <a:lnSpc>
          <a:spcPct val="100000"/>
        </a:lnSpc>
        <a:spcBef>
          <a:spcPts val="0"/>
        </a:spcBef>
        <a:spcAft>
          <a:spcPts val="0"/>
        </a:spcAft>
        <a:buClrTx/>
        <a:buSzTx/>
        <a:buFontTx/>
        <a:buNone/>
        <a:tabLst/>
        <a:defRPr sz="2200" b="0" i="0" u="none" strike="noStrike" cap="none" spc="0" baseline="0">
          <a:solidFill>
            <a:schemeClr val="tx1"/>
          </a:solidFill>
          <a:uFillTx/>
          <a:latin typeface="+mn-lt"/>
          <a:ea typeface="+mn-ea"/>
          <a:cs typeface="+mn-cs"/>
          <a:sym typeface="Helvetica Neue Light"/>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tif"/><Relationship Id="rId5" Type="http://schemas.openxmlformats.org/officeDocument/2006/relationships/image" Target="../media/image3.tif"/><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5.tiff"/><Relationship Id="rId7"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7.tiff"/><Relationship Id="rId4" Type="http://schemas.openxmlformats.org/officeDocument/2006/relationships/image" Target="../media/image6.tiff"/></Relationships>
</file>

<file path=ppt/slides/_rels/slide11.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5.tiff"/><Relationship Id="rId7"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7.tiff"/><Relationship Id="rId4" Type="http://schemas.openxmlformats.org/officeDocument/2006/relationships/image" Target="../media/image6.tiff"/></Relationships>
</file>

<file path=ppt/slides/_rels/slide1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23.png"/><Relationship Id="rId7" Type="http://schemas.openxmlformats.org/officeDocument/2006/relationships/image" Target="../media/image7.tiff"/><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6.tiff"/><Relationship Id="rId5" Type="http://schemas.openxmlformats.org/officeDocument/2006/relationships/image" Target="../media/image5.tiff"/><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8" Type="http://schemas.openxmlformats.org/officeDocument/2006/relationships/image" Target="../media/image27.gif"/><Relationship Id="rId3" Type="http://schemas.openxmlformats.org/officeDocument/2006/relationships/image" Target="../media/image5.tiff"/><Relationship Id="rId7" Type="http://schemas.openxmlformats.org/officeDocument/2006/relationships/image" Target="../media/image26.gif"/><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25.gif"/><Relationship Id="rId5" Type="http://schemas.openxmlformats.org/officeDocument/2006/relationships/image" Target="../media/image7.tiff"/><Relationship Id="rId4" Type="http://schemas.openxmlformats.org/officeDocument/2006/relationships/image" Target="../media/image6.tiff"/><Relationship Id="rId9" Type="http://schemas.openxmlformats.org/officeDocument/2006/relationships/image" Target="../media/image9.png"/></Relationships>
</file>

<file path=ppt/slides/_rels/slide14.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5.tiff"/><Relationship Id="rId7"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image" Target="../media/image7.tiff"/><Relationship Id="rId4" Type="http://schemas.openxmlformats.org/officeDocument/2006/relationships/image" Target="../media/image6.tiff"/></Relationships>
</file>

<file path=ppt/slides/_rels/slide1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5.tiff"/><Relationship Id="rId7"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hyperlink" Target="https://localhost:8081/index.html" TargetMode="External"/><Relationship Id="rId5" Type="http://schemas.openxmlformats.org/officeDocument/2006/relationships/image" Target="../media/image7.tiff"/><Relationship Id="rId10" Type="http://schemas.openxmlformats.org/officeDocument/2006/relationships/image" Target="../media/image32.png"/><Relationship Id="rId4" Type="http://schemas.openxmlformats.org/officeDocument/2006/relationships/image" Target="../media/image6.tiff"/><Relationship Id="rId9" Type="http://schemas.openxmlformats.org/officeDocument/2006/relationships/image" Target="../media/image31.png"/></Relationships>
</file>

<file path=ppt/slides/_rels/slide16.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12.png"/><Relationship Id="rId3" Type="http://schemas.openxmlformats.org/officeDocument/2006/relationships/image" Target="../media/image5.tiff"/><Relationship Id="rId7" Type="http://schemas.openxmlformats.org/officeDocument/2006/relationships/hyperlink" Target="https://github.com/bryantvu/Wonderland-Demo" TargetMode="External"/><Relationship Id="rId12" Type="http://schemas.openxmlformats.org/officeDocument/2006/relationships/image" Target="../media/image11.png"/><Relationship Id="rId17" Type="http://schemas.openxmlformats.org/officeDocument/2006/relationships/hyperlink" Target="https://exposexr.com/" TargetMode="External"/><Relationship Id="rId2" Type="http://schemas.openxmlformats.org/officeDocument/2006/relationships/notesSlide" Target="../notesSlides/notesSlide16.xml"/><Relationship Id="rId16" Type="http://schemas.openxmlformats.org/officeDocument/2006/relationships/image" Target="../media/image38.png"/><Relationship Id="rId1" Type="http://schemas.openxmlformats.org/officeDocument/2006/relationships/slideLayout" Target="../slideLayouts/slideLayout1.xml"/><Relationship Id="rId6" Type="http://schemas.openxmlformats.org/officeDocument/2006/relationships/image" Target="../media/image33.jpeg"/><Relationship Id="rId11" Type="http://schemas.openxmlformats.org/officeDocument/2006/relationships/image" Target="../media/image36.png"/><Relationship Id="rId5" Type="http://schemas.openxmlformats.org/officeDocument/2006/relationships/image" Target="../media/image7.tiff"/><Relationship Id="rId15" Type="http://schemas.openxmlformats.org/officeDocument/2006/relationships/image" Target="../media/image37.png"/><Relationship Id="rId10" Type="http://schemas.openxmlformats.org/officeDocument/2006/relationships/hyperlink" Target="https://exposexr.com/zh" TargetMode="External"/><Relationship Id="rId4" Type="http://schemas.openxmlformats.org/officeDocument/2006/relationships/image" Target="../media/image6.tiff"/><Relationship Id="rId9" Type="http://schemas.openxmlformats.org/officeDocument/2006/relationships/image" Target="../media/image35.png"/><Relationship Id="rId14" Type="http://schemas.openxmlformats.org/officeDocument/2006/relationships/hyperlink" Target="https://wonderlandengine.com/downloads/" TargetMode="External"/></Relationships>
</file>

<file path=ppt/slides/_rels/slide17.xml.rels><?xml version="1.0" encoding="UTF-8" standalone="yes"?>
<Relationships xmlns="http://schemas.openxmlformats.org/package/2006/relationships"><Relationship Id="rId8" Type="http://schemas.openxmlformats.org/officeDocument/2006/relationships/image" Target="../media/image4.tif"/><Relationship Id="rId3" Type="http://schemas.openxmlformats.org/officeDocument/2006/relationships/image" Target="../media/image5.tiff"/><Relationship Id="rId7" Type="http://schemas.openxmlformats.org/officeDocument/2006/relationships/image" Target="../media/image9.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8.jpeg"/><Relationship Id="rId5" Type="http://schemas.openxmlformats.org/officeDocument/2006/relationships/image" Target="../media/image7.tiff"/><Relationship Id="rId4" Type="http://schemas.openxmlformats.org/officeDocument/2006/relationships/image" Target="../media/image6.tiff"/></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5.tiff"/><Relationship Id="rId7" Type="http://schemas.openxmlformats.org/officeDocument/2006/relationships/image" Target="../media/image4.tif"/><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8.jpeg"/><Relationship Id="rId5" Type="http://schemas.openxmlformats.org/officeDocument/2006/relationships/image" Target="../media/image7.tiff"/><Relationship Id="rId4" Type="http://schemas.openxmlformats.org/officeDocument/2006/relationships/image" Target="../media/image6.tiff"/></Relationships>
</file>

<file path=ppt/slides/_rels/slide3.xml.rels><?xml version="1.0" encoding="UTF-8" standalone="yes"?>
<Relationships xmlns="http://schemas.openxmlformats.org/package/2006/relationships"><Relationship Id="rId3" Type="http://schemas.openxmlformats.org/officeDocument/2006/relationships/image" Target="../media/image5.tiff"/><Relationship Id="rId7"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4.tif"/><Relationship Id="rId5" Type="http://schemas.openxmlformats.org/officeDocument/2006/relationships/image" Target="../media/image7.tiff"/><Relationship Id="rId4" Type="http://schemas.openxmlformats.org/officeDocument/2006/relationships/image" Target="../media/image6.tiff"/></Relationships>
</file>

<file path=ppt/slides/_rels/slide4.xml.rels><?xml version="1.0" encoding="UTF-8" standalone="yes"?>
<Relationships xmlns="http://schemas.openxmlformats.org/package/2006/relationships"><Relationship Id="rId3" Type="http://schemas.openxmlformats.org/officeDocument/2006/relationships/image" Target="../media/image5.tiff"/><Relationship Id="rId7"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7.tiff"/><Relationship Id="rId4" Type="http://schemas.openxmlformats.org/officeDocument/2006/relationships/image" Target="../media/image6.tiff"/></Relationships>
</file>

<file path=ppt/slides/_rels/slide5.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5.tiff"/><Relationship Id="rId7" Type="http://schemas.openxmlformats.org/officeDocument/2006/relationships/hyperlink" Target="https://wonderlandengine.com/downloads/" TargetMode="External"/><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hyperlink" Target="https://wonderlandengine.com/account/" TargetMode="External"/><Relationship Id="rId11" Type="http://schemas.openxmlformats.org/officeDocument/2006/relationships/image" Target="../media/image9.png"/><Relationship Id="rId5" Type="http://schemas.openxmlformats.org/officeDocument/2006/relationships/image" Target="../media/image7.tiff"/><Relationship Id="rId10" Type="http://schemas.openxmlformats.org/officeDocument/2006/relationships/image" Target="../media/image10.png"/><Relationship Id="rId4" Type="http://schemas.openxmlformats.org/officeDocument/2006/relationships/image" Target="../media/image6.tiff"/><Relationship Id="rId9" Type="http://schemas.openxmlformats.org/officeDocument/2006/relationships/image" Target="../media/image12.png"/></Relationships>
</file>

<file path=ppt/slides/_rels/slide6.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5.tiff"/><Relationship Id="rId7"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hyperlink" Target="https://code.visualstudio.com/" TargetMode="External"/><Relationship Id="rId5" Type="http://schemas.openxmlformats.org/officeDocument/2006/relationships/image" Target="../media/image7.tiff"/><Relationship Id="rId4" Type="http://schemas.openxmlformats.org/officeDocument/2006/relationships/image" Target="../media/image6.tiff"/><Relationship Id="rId9" Type="http://schemas.openxmlformats.org/officeDocument/2006/relationships/image" Target="../media/image9.png"/></Relationships>
</file>

<file path=ppt/slides/_rels/slide7.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5.tiff"/><Relationship Id="rId7"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hyperlink" Target="https://code.visualstudio.com/" TargetMode="External"/><Relationship Id="rId5" Type="http://schemas.openxmlformats.org/officeDocument/2006/relationships/image" Target="../media/image7.tiff"/><Relationship Id="rId4" Type="http://schemas.openxmlformats.org/officeDocument/2006/relationships/image" Target="../media/image6.tiff"/><Relationship Id="rId9"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7.tiff"/><Relationship Id="rId5" Type="http://schemas.openxmlformats.org/officeDocument/2006/relationships/image" Target="../media/image6.tiff"/><Relationship Id="rId4" Type="http://schemas.openxmlformats.org/officeDocument/2006/relationships/image" Target="../media/image5.tiff"/></Relationships>
</file>

<file path=ppt/slides/_rels/slide9.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5.tiff"/><Relationship Id="rId7"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7.tiff"/><Relationship Id="rId4" Type="http://schemas.openxmlformats.org/officeDocument/2006/relationships/image" Target="../media/image6.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ver black.png" descr="cover black.png">
            <a:extLst>
              <a:ext uri="{FF2B5EF4-FFF2-40B4-BE49-F238E27FC236}">
                <a16:creationId xmlns:a16="http://schemas.microsoft.com/office/drawing/2014/main" id="{2E81DAAD-5AEF-6EE7-F8E0-23309C5B3B98}"/>
              </a:ext>
            </a:extLst>
          </p:cNvPr>
          <p:cNvPicPr>
            <a:picLocks noChangeAspect="1"/>
          </p:cNvPicPr>
          <p:nvPr/>
        </p:nvPicPr>
        <p:blipFill>
          <a:blip r:embed="rId3"/>
          <a:stretch>
            <a:fillRect/>
          </a:stretch>
        </p:blipFill>
        <p:spPr>
          <a:xfrm>
            <a:off x="3611" y="0"/>
            <a:ext cx="24376778" cy="13716001"/>
          </a:xfrm>
          <a:prstGeom prst="rect">
            <a:avLst/>
          </a:prstGeom>
          <a:ln w="12700">
            <a:miter lim="400000"/>
          </a:ln>
        </p:spPr>
      </p:pic>
      <p:pic>
        <p:nvPicPr>
          <p:cNvPr id="7" name="white logo.png" descr="white logo.png">
            <a:extLst>
              <a:ext uri="{FF2B5EF4-FFF2-40B4-BE49-F238E27FC236}">
                <a16:creationId xmlns:a16="http://schemas.microsoft.com/office/drawing/2014/main" id="{D04155E0-A223-368F-9CE0-E40DF2251104}"/>
              </a:ext>
            </a:extLst>
          </p:cNvPr>
          <p:cNvPicPr>
            <a:picLocks noChangeAspect="1"/>
          </p:cNvPicPr>
          <p:nvPr/>
        </p:nvPicPr>
        <p:blipFill>
          <a:blip r:embed="rId4"/>
          <a:stretch>
            <a:fillRect/>
          </a:stretch>
        </p:blipFill>
        <p:spPr>
          <a:xfrm>
            <a:off x="20454198" y="608729"/>
            <a:ext cx="3176116" cy="696954"/>
          </a:xfrm>
          <a:prstGeom prst="rect">
            <a:avLst/>
          </a:prstGeom>
          <a:ln w="12700">
            <a:miter lim="400000"/>
          </a:ln>
        </p:spPr>
      </p:pic>
      <p:pic>
        <p:nvPicPr>
          <p:cNvPr id="8" name="123.tiff" descr="123.tiff">
            <a:extLst>
              <a:ext uri="{FF2B5EF4-FFF2-40B4-BE49-F238E27FC236}">
                <a16:creationId xmlns:a16="http://schemas.microsoft.com/office/drawing/2014/main" id="{E0C8F631-F25E-A117-53A0-60616E56CC90}"/>
              </a:ext>
            </a:extLst>
          </p:cNvPr>
          <p:cNvPicPr>
            <a:picLocks noChangeAspect="1"/>
          </p:cNvPicPr>
          <p:nvPr/>
        </p:nvPicPr>
        <p:blipFill>
          <a:blip r:embed="rId5"/>
          <a:stretch>
            <a:fillRect/>
          </a:stretch>
        </p:blipFill>
        <p:spPr>
          <a:xfrm>
            <a:off x="713228" y="12264080"/>
            <a:ext cx="9690049" cy="579878"/>
          </a:xfrm>
          <a:prstGeom prst="rect">
            <a:avLst/>
          </a:prstGeom>
          <a:ln w="12700">
            <a:miter lim="400000"/>
          </a:ln>
        </p:spPr>
      </p:pic>
      <p:pic>
        <p:nvPicPr>
          <p:cNvPr id="9" name="pasted-image-3.tiff" descr="pasted-image-3.tiff">
            <a:extLst>
              <a:ext uri="{FF2B5EF4-FFF2-40B4-BE49-F238E27FC236}">
                <a16:creationId xmlns:a16="http://schemas.microsoft.com/office/drawing/2014/main" id="{74D3D0BE-4713-51E1-7DCD-1DE201F63154}"/>
              </a:ext>
            </a:extLst>
          </p:cNvPr>
          <p:cNvPicPr>
            <a:picLocks noChangeAspect="1"/>
          </p:cNvPicPr>
          <p:nvPr/>
        </p:nvPicPr>
        <p:blipFill>
          <a:blip r:embed="rId6"/>
          <a:stretch>
            <a:fillRect/>
          </a:stretch>
        </p:blipFill>
        <p:spPr>
          <a:xfrm>
            <a:off x="7384798" y="5890024"/>
            <a:ext cx="9614404" cy="1798241"/>
          </a:xfrm>
          <a:prstGeom prst="rect">
            <a:avLst/>
          </a:prstGeom>
          <a:ln w="12700">
            <a:miter lim="400000"/>
          </a:ln>
        </p:spPr>
      </p:pic>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成组">
            <a:extLst>
              <a:ext uri="{FF2B5EF4-FFF2-40B4-BE49-F238E27FC236}">
                <a16:creationId xmlns:a16="http://schemas.microsoft.com/office/drawing/2014/main" id="{D27C73B8-F9E8-D19D-FAB7-AC89D61B5177}"/>
              </a:ext>
            </a:extLst>
          </p:cNvPr>
          <p:cNvGrpSpPr/>
          <p:nvPr/>
        </p:nvGrpSpPr>
        <p:grpSpPr>
          <a:xfrm>
            <a:off x="0" y="0"/>
            <a:ext cx="24384001" cy="13777769"/>
            <a:chOff x="0" y="0"/>
            <a:chExt cx="24384000" cy="13777767"/>
          </a:xfrm>
        </p:grpSpPr>
        <p:pic>
          <p:nvPicPr>
            <p:cNvPr id="33" name="图像" descr="图像">
              <a:extLst>
                <a:ext uri="{FF2B5EF4-FFF2-40B4-BE49-F238E27FC236}">
                  <a16:creationId xmlns:a16="http://schemas.microsoft.com/office/drawing/2014/main" id="{812293D6-8C0A-D7BF-20F4-6D7DCD12861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2063395" y="11391598"/>
              <a:ext cx="2320606" cy="2386170"/>
            </a:xfrm>
            <a:prstGeom prst="rect">
              <a:avLst/>
            </a:prstGeom>
            <a:ln w="12700" cap="flat">
              <a:noFill/>
              <a:miter lim="400000"/>
            </a:ln>
            <a:effectLst/>
          </p:spPr>
        </p:pic>
        <p:pic>
          <p:nvPicPr>
            <p:cNvPr id="34" name="图像" descr="图像">
              <a:extLst>
                <a:ext uri="{FF2B5EF4-FFF2-40B4-BE49-F238E27FC236}">
                  <a16:creationId xmlns:a16="http://schemas.microsoft.com/office/drawing/2014/main" id="{31B5C4BE-94C0-78A3-F5CA-EC73B4F33217}"/>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0" y="11829617"/>
              <a:ext cx="2452288" cy="1948151"/>
            </a:xfrm>
            <a:prstGeom prst="rect">
              <a:avLst/>
            </a:prstGeom>
            <a:ln w="12700" cap="flat">
              <a:noFill/>
              <a:miter lim="400000"/>
            </a:ln>
            <a:effectLst/>
          </p:spPr>
        </p:pic>
        <p:pic>
          <p:nvPicPr>
            <p:cNvPr id="35" name="图像" descr="图像">
              <a:extLst>
                <a:ext uri="{FF2B5EF4-FFF2-40B4-BE49-F238E27FC236}">
                  <a16:creationId xmlns:a16="http://schemas.microsoft.com/office/drawing/2014/main" id="{02BD8A48-BCA5-C086-9004-131C7D7C341E}"/>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297259" y="0"/>
              <a:ext cx="2802212" cy="1157903"/>
            </a:xfrm>
            <a:prstGeom prst="rect">
              <a:avLst/>
            </a:prstGeom>
            <a:ln w="12700" cap="flat">
              <a:noFill/>
              <a:miter lim="400000"/>
            </a:ln>
            <a:effectLst/>
          </p:spPr>
        </p:pic>
      </p:grpSp>
      <p:sp>
        <p:nvSpPr>
          <p:cNvPr id="36" name="Title HarmonyOS Sans 50pt">
            <a:extLst>
              <a:ext uri="{FF2B5EF4-FFF2-40B4-BE49-F238E27FC236}">
                <a16:creationId xmlns:a16="http://schemas.microsoft.com/office/drawing/2014/main" id="{D8EC9A92-0F24-9FF2-959A-62AA2E42CF1B}"/>
              </a:ext>
            </a:extLst>
          </p:cNvPr>
          <p:cNvSpPr txBox="1"/>
          <p:nvPr/>
        </p:nvSpPr>
        <p:spPr>
          <a:xfrm>
            <a:off x="4959251" y="1293686"/>
            <a:ext cx="14465497" cy="1505283"/>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71437" tIns="71437" rIns="71437" bIns="71437" anchor="ctr">
            <a:spAutoFit/>
          </a:bodyPr>
          <a:lstStyle>
            <a:lvl1pPr defTabSz="696515">
              <a:lnSpc>
                <a:spcPct val="130000"/>
              </a:lnSpc>
              <a:defRPr sz="5000" b="0">
                <a:solidFill>
                  <a:srgbClr val="000000"/>
                </a:solidFill>
                <a:latin typeface="HarmonyOS Sans"/>
                <a:ea typeface="HarmonyOS Sans"/>
                <a:cs typeface="HarmonyOS Sans"/>
                <a:sym typeface="HarmonyOS Sans"/>
              </a:defRPr>
            </a:lvl1pPr>
          </a:lstStyle>
          <a:p>
            <a:r>
              <a:rPr lang="en-US" sz="7500">
                <a:solidFill>
                  <a:schemeClr val="tx1"/>
                </a:solidFill>
              </a:rPr>
              <a:t>Import 3D objects into the scene</a:t>
            </a:r>
          </a:p>
        </p:txBody>
      </p:sp>
      <p:sp>
        <p:nvSpPr>
          <p:cNvPr id="37" name="TextBox 36">
            <a:extLst>
              <a:ext uri="{FF2B5EF4-FFF2-40B4-BE49-F238E27FC236}">
                <a16:creationId xmlns:a16="http://schemas.microsoft.com/office/drawing/2014/main" id="{50FC2823-25B6-9741-0BDD-CBD7C1AA8E87}"/>
              </a:ext>
            </a:extLst>
          </p:cNvPr>
          <p:cNvSpPr txBox="1"/>
          <p:nvPr/>
        </p:nvSpPr>
        <p:spPr>
          <a:xfrm>
            <a:off x="16598934" y="3558703"/>
            <a:ext cx="5768698" cy="5509200"/>
          </a:xfrm>
          <a:prstGeom prst="rect">
            <a:avLst/>
          </a:prstGeom>
          <a:noFill/>
        </p:spPr>
        <p:txBody>
          <a:bodyPr wrap="square">
            <a:spAutoFit/>
          </a:bodyPr>
          <a:lstStyle/>
          <a:p>
            <a:pPr marL="523875" indent="-514350" algn="l">
              <a:buFont typeface="+mj-lt"/>
              <a:buAutoNum type="arabicPeriod"/>
            </a:pPr>
            <a:r>
              <a:rPr lang="en-US" b="0" dirty="0">
                <a:solidFill>
                  <a:schemeClr val="tx1"/>
                </a:solidFill>
                <a:latin typeface="HarmonyOS Sans" pitchFamily="2" charset="0"/>
              </a:rPr>
              <a:t>From the </a:t>
            </a:r>
            <a:r>
              <a:rPr lang="en-US" dirty="0">
                <a:solidFill>
                  <a:schemeClr val="tx1"/>
                </a:solidFill>
                <a:latin typeface="HarmonyOS Sans" pitchFamily="2" charset="0"/>
              </a:rPr>
              <a:t>Asset Browser</a:t>
            </a:r>
            <a:r>
              <a:rPr lang="en-US" b="0" dirty="0">
                <a:solidFill>
                  <a:schemeClr val="tx1"/>
                </a:solidFill>
                <a:latin typeface="HarmonyOS Sans" pitchFamily="2" charset="0"/>
              </a:rPr>
              <a:t>, open the models folder.</a:t>
            </a:r>
          </a:p>
          <a:p>
            <a:pPr marL="523875" indent="-514350" algn="l">
              <a:buFont typeface="+mj-lt"/>
              <a:buAutoNum type="arabicPeriod"/>
            </a:pPr>
            <a:r>
              <a:rPr lang="en-US" b="0" dirty="0">
                <a:solidFill>
                  <a:schemeClr val="tx1"/>
                </a:solidFill>
                <a:latin typeface="HarmonyOS Sans" pitchFamily="2" charset="0"/>
              </a:rPr>
              <a:t>Drag and drop your 3D objects from your system into the </a:t>
            </a:r>
            <a:r>
              <a:rPr lang="en-US" dirty="0">
                <a:solidFill>
                  <a:schemeClr val="tx1"/>
                </a:solidFill>
                <a:latin typeface="HarmonyOS Sans" pitchFamily="2" charset="0"/>
              </a:rPr>
              <a:t>models folder</a:t>
            </a:r>
            <a:r>
              <a:rPr lang="en-US" b="0" dirty="0">
                <a:solidFill>
                  <a:schemeClr val="tx1"/>
                </a:solidFill>
                <a:latin typeface="HarmonyOS Sans" pitchFamily="2" charset="0"/>
              </a:rPr>
              <a:t>.</a:t>
            </a:r>
          </a:p>
          <a:p>
            <a:pPr marL="523875" indent="-514350" algn="l">
              <a:buFont typeface="+mj-lt"/>
              <a:buAutoNum type="arabicPeriod"/>
            </a:pPr>
            <a:r>
              <a:rPr lang="en-US" b="0" dirty="0">
                <a:solidFill>
                  <a:schemeClr val="tx1"/>
                </a:solidFill>
                <a:latin typeface="HarmonyOS Sans" pitchFamily="2" charset="0"/>
              </a:rPr>
              <a:t>Drag and drop your 3D objects from the </a:t>
            </a:r>
            <a:r>
              <a:rPr lang="en-US" dirty="0">
                <a:solidFill>
                  <a:schemeClr val="tx1"/>
                </a:solidFill>
                <a:latin typeface="HarmonyOS Sans" pitchFamily="2" charset="0"/>
              </a:rPr>
              <a:t>models folder</a:t>
            </a:r>
            <a:r>
              <a:rPr lang="en-US" b="0" dirty="0">
                <a:solidFill>
                  <a:schemeClr val="tx1"/>
                </a:solidFill>
                <a:latin typeface="HarmonyOS Sans" pitchFamily="2" charset="0"/>
              </a:rPr>
              <a:t> into the Scene View.</a:t>
            </a:r>
          </a:p>
          <a:p>
            <a:pPr marL="523875" indent="-514350" algn="l">
              <a:buFont typeface="+mj-lt"/>
              <a:buAutoNum type="arabicPeriod"/>
            </a:pPr>
            <a:r>
              <a:rPr lang="en-US" b="0" dirty="0">
                <a:solidFill>
                  <a:schemeClr val="tx1"/>
                </a:solidFill>
                <a:latin typeface="HarmonyOS Sans" pitchFamily="2" charset="0"/>
              </a:rPr>
              <a:t>Your object should show up in the </a:t>
            </a:r>
            <a:r>
              <a:rPr lang="en-US" dirty="0">
                <a:solidFill>
                  <a:schemeClr val="tx1"/>
                </a:solidFill>
                <a:latin typeface="HarmonyOS Sans" pitchFamily="2" charset="0"/>
              </a:rPr>
              <a:t>Scene View</a:t>
            </a:r>
            <a:r>
              <a:rPr lang="en-US" b="0" dirty="0">
                <a:solidFill>
                  <a:schemeClr val="tx1"/>
                </a:solidFill>
                <a:latin typeface="HarmonyOS Sans" pitchFamily="2" charset="0"/>
              </a:rPr>
              <a:t> as well as the </a:t>
            </a:r>
            <a:r>
              <a:rPr lang="en-US" dirty="0">
                <a:solidFill>
                  <a:schemeClr val="tx1"/>
                </a:solidFill>
                <a:latin typeface="HarmonyOS Sans" pitchFamily="2" charset="0"/>
              </a:rPr>
              <a:t>Scene Outline</a:t>
            </a:r>
            <a:r>
              <a:rPr lang="en-US" b="0" dirty="0">
                <a:solidFill>
                  <a:schemeClr val="tx1"/>
                </a:solidFill>
                <a:latin typeface="HarmonyOS Sans" pitchFamily="2" charset="0"/>
              </a:rPr>
              <a:t>. </a:t>
            </a:r>
          </a:p>
        </p:txBody>
      </p:sp>
      <p:pic>
        <p:nvPicPr>
          <p:cNvPr id="38" name="Picture 37">
            <a:extLst>
              <a:ext uri="{FF2B5EF4-FFF2-40B4-BE49-F238E27FC236}">
                <a16:creationId xmlns:a16="http://schemas.microsoft.com/office/drawing/2014/main" id="{86CCBCB6-9EE0-1D4B-6F5B-B83AE029DB88}"/>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3655848" y="3180730"/>
            <a:ext cx="12384228" cy="8878539"/>
          </a:xfrm>
          <a:prstGeom prst="rect">
            <a:avLst/>
          </a:prstGeom>
        </p:spPr>
      </p:pic>
      <p:sp>
        <p:nvSpPr>
          <p:cNvPr id="39" name="TextBox 38">
            <a:extLst>
              <a:ext uri="{FF2B5EF4-FFF2-40B4-BE49-F238E27FC236}">
                <a16:creationId xmlns:a16="http://schemas.microsoft.com/office/drawing/2014/main" id="{2CCA7527-C347-3EFD-0148-167B93E7B531}"/>
              </a:ext>
            </a:extLst>
          </p:cNvPr>
          <p:cNvSpPr txBox="1"/>
          <p:nvPr/>
        </p:nvSpPr>
        <p:spPr>
          <a:xfrm>
            <a:off x="2452289" y="9448800"/>
            <a:ext cx="597270" cy="523220"/>
          </a:xfrm>
          <a:prstGeom prst="rect">
            <a:avLst/>
          </a:prstGeom>
          <a:noFill/>
          <a:ln>
            <a:noFill/>
          </a:ln>
        </p:spPr>
        <p:txBody>
          <a:bodyPr wrap="square" rtlCol="0">
            <a:spAutoFit/>
          </a:bodyPr>
          <a:lstStyle/>
          <a:p>
            <a:pPr algn="ctr"/>
            <a:r>
              <a:rPr lang="en-US" sz="2800" b="1" dirty="0">
                <a:solidFill>
                  <a:schemeClr val="tx1"/>
                </a:solidFill>
              </a:rPr>
              <a:t>#1</a:t>
            </a:r>
            <a:endParaRPr lang="en-US" sz="2800" dirty="0">
              <a:solidFill>
                <a:schemeClr val="tx1"/>
              </a:solidFill>
            </a:endParaRPr>
          </a:p>
        </p:txBody>
      </p:sp>
      <p:sp>
        <p:nvSpPr>
          <p:cNvPr id="40" name="Rectangle 39">
            <a:extLst>
              <a:ext uri="{FF2B5EF4-FFF2-40B4-BE49-F238E27FC236}">
                <a16:creationId xmlns:a16="http://schemas.microsoft.com/office/drawing/2014/main" id="{90F72C77-76F9-DAEA-EADE-E21B80AE0E3B}"/>
              </a:ext>
            </a:extLst>
          </p:cNvPr>
          <p:cNvSpPr/>
          <p:nvPr/>
        </p:nvSpPr>
        <p:spPr>
          <a:xfrm>
            <a:off x="3790778" y="9901466"/>
            <a:ext cx="1881352" cy="1519467"/>
          </a:xfrm>
          <a:prstGeom prst="rect">
            <a:avLst/>
          </a:prstGeom>
          <a:noFill/>
          <a:ln w="38100"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a:ln>
                <a:noFill/>
              </a:ln>
              <a:solidFill>
                <a:srgbClr val="FFFFFF"/>
              </a:solidFill>
              <a:effectLst/>
              <a:uFillTx/>
              <a:latin typeface="+mn-lt"/>
              <a:ea typeface="+mn-ea"/>
              <a:cs typeface="+mn-cs"/>
              <a:sym typeface="Helvetica Neue Medium"/>
            </a:endParaRPr>
          </a:p>
        </p:txBody>
      </p:sp>
      <p:cxnSp>
        <p:nvCxnSpPr>
          <p:cNvPr id="41" name="Straight Arrow Connector 40">
            <a:extLst>
              <a:ext uri="{FF2B5EF4-FFF2-40B4-BE49-F238E27FC236}">
                <a16:creationId xmlns:a16="http://schemas.microsoft.com/office/drawing/2014/main" id="{AD39A408-AFE8-AE56-38B2-9EE33B6CDA10}"/>
              </a:ext>
            </a:extLst>
          </p:cNvPr>
          <p:cNvCxnSpPr>
            <a:cxnSpLocks/>
            <a:stCxn id="39" idx="3"/>
          </p:cNvCxnSpPr>
          <p:nvPr/>
        </p:nvCxnSpPr>
        <p:spPr>
          <a:xfrm>
            <a:off x="3049559" y="9710410"/>
            <a:ext cx="741219" cy="950789"/>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D71FF090-E509-DB88-2E33-C569F4D9A48F}"/>
              </a:ext>
            </a:extLst>
          </p:cNvPr>
          <p:cNvSpPr/>
          <p:nvPr/>
        </p:nvSpPr>
        <p:spPr>
          <a:xfrm>
            <a:off x="6287653" y="9981501"/>
            <a:ext cx="2314480" cy="1519467"/>
          </a:xfrm>
          <a:prstGeom prst="rect">
            <a:avLst/>
          </a:prstGeom>
          <a:noFill/>
          <a:ln w="38100"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a:ln>
                <a:noFill/>
              </a:ln>
              <a:solidFill>
                <a:srgbClr val="FFFFFF"/>
              </a:solidFill>
              <a:effectLst/>
              <a:uFillTx/>
              <a:latin typeface="+mn-lt"/>
              <a:ea typeface="+mn-ea"/>
              <a:cs typeface="+mn-cs"/>
              <a:sym typeface="Helvetica Neue Medium"/>
            </a:endParaRPr>
          </a:p>
        </p:txBody>
      </p:sp>
      <p:cxnSp>
        <p:nvCxnSpPr>
          <p:cNvPr id="43" name="Straight Arrow Connector 42">
            <a:extLst>
              <a:ext uri="{FF2B5EF4-FFF2-40B4-BE49-F238E27FC236}">
                <a16:creationId xmlns:a16="http://schemas.microsoft.com/office/drawing/2014/main" id="{E9537519-F1B4-75BD-1D41-D6461A42920A}"/>
              </a:ext>
            </a:extLst>
          </p:cNvPr>
          <p:cNvCxnSpPr>
            <a:cxnSpLocks/>
            <a:endCxn id="42" idx="2"/>
          </p:cNvCxnSpPr>
          <p:nvPr/>
        </p:nvCxnSpPr>
        <p:spPr>
          <a:xfrm flipH="1" flipV="1">
            <a:off x="7444893" y="11500968"/>
            <a:ext cx="296318" cy="994949"/>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34B9E3B8-022F-3DFA-A56B-4DFE4D4CB592}"/>
              </a:ext>
            </a:extLst>
          </p:cNvPr>
          <p:cNvSpPr txBox="1"/>
          <p:nvPr/>
        </p:nvSpPr>
        <p:spPr>
          <a:xfrm>
            <a:off x="7444893" y="12480316"/>
            <a:ext cx="597270" cy="523220"/>
          </a:xfrm>
          <a:prstGeom prst="rect">
            <a:avLst/>
          </a:prstGeom>
          <a:noFill/>
          <a:ln>
            <a:noFill/>
          </a:ln>
        </p:spPr>
        <p:txBody>
          <a:bodyPr wrap="square" rtlCol="0">
            <a:spAutoFit/>
          </a:bodyPr>
          <a:lstStyle/>
          <a:p>
            <a:pPr algn="ctr"/>
            <a:r>
              <a:rPr lang="en-US" sz="2800" b="1" dirty="0">
                <a:solidFill>
                  <a:schemeClr val="tx1"/>
                </a:solidFill>
              </a:rPr>
              <a:t>#2</a:t>
            </a:r>
            <a:endParaRPr lang="en-US" sz="2800" dirty="0">
              <a:solidFill>
                <a:schemeClr val="tx1"/>
              </a:solidFill>
            </a:endParaRPr>
          </a:p>
        </p:txBody>
      </p:sp>
      <p:sp>
        <p:nvSpPr>
          <p:cNvPr id="45" name="Rectangle 44">
            <a:extLst>
              <a:ext uri="{FF2B5EF4-FFF2-40B4-BE49-F238E27FC236}">
                <a16:creationId xmlns:a16="http://schemas.microsoft.com/office/drawing/2014/main" id="{F16DA792-2AA1-98D3-3F35-B269ABDDC42E}"/>
              </a:ext>
            </a:extLst>
          </p:cNvPr>
          <p:cNvSpPr/>
          <p:nvPr/>
        </p:nvSpPr>
        <p:spPr>
          <a:xfrm>
            <a:off x="6050586" y="3584507"/>
            <a:ext cx="7106614" cy="5838693"/>
          </a:xfrm>
          <a:prstGeom prst="rect">
            <a:avLst/>
          </a:prstGeom>
          <a:noFill/>
          <a:ln w="38100"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6" name="Rectangle 45">
            <a:extLst>
              <a:ext uri="{FF2B5EF4-FFF2-40B4-BE49-F238E27FC236}">
                <a16:creationId xmlns:a16="http://schemas.microsoft.com/office/drawing/2014/main" id="{402AD07E-8872-FCD6-5007-113B0F792DFE}"/>
              </a:ext>
            </a:extLst>
          </p:cNvPr>
          <p:cNvSpPr/>
          <p:nvPr/>
        </p:nvSpPr>
        <p:spPr>
          <a:xfrm>
            <a:off x="3655848" y="3700800"/>
            <a:ext cx="2152285" cy="4177839"/>
          </a:xfrm>
          <a:prstGeom prst="rect">
            <a:avLst/>
          </a:prstGeom>
          <a:noFill/>
          <a:ln w="38100"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7" name="TextBox 46">
            <a:extLst>
              <a:ext uri="{FF2B5EF4-FFF2-40B4-BE49-F238E27FC236}">
                <a16:creationId xmlns:a16="http://schemas.microsoft.com/office/drawing/2014/main" id="{1B01C32C-CE28-249F-94D3-9FDAF607E7E1}"/>
              </a:ext>
            </a:extLst>
          </p:cNvPr>
          <p:cNvSpPr txBox="1"/>
          <p:nvPr/>
        </p:nvSpPr>
        <p:spPr>
          <a:xfrm>
            <a:off x="2153653" y="2723909"/>
            <a:ext cx="597270" cy="523220"/>
          </a:xfrm>
          <a:prstGeom prst="rect">
            <a:avLst/>
          </a:prstGeom>
          <a:noFill/>
          <a:ln>
            <a:noFill/>
          </a:ln>
        </p:spPr>
        <p:txBody>
          <a:bodyPr wrap="square" rtlCol="0">
            <a:spAutoFit/>
          </a:bodyPr>
          <a:lstStyle/>
          <a:p>
            <a:pPr algn="ctr"/>
            <a:r>
              <a:rPr lang="en-US" sz="2800" b="1" dirty="0">
                <a:solidFill>
                  <a:schemeClr val="tx1"/>
                </a:solidFill>
              </a:rPr>
              <a:t>#4</a:t>
            </a:r>
            <a:endParaRPr lang="en-US" sz="2800" dirty="0">
              <a:solidFill>
                <a:schemeClr val="tx1"/>
              </a:solidFill>
            </a:endParaRPr>
          </a:p>
        </p:txBody>
      </p:sp>
      <p:cxnSp>
        <p:nvCxnSpPr>
          <p:cNvPr id="48" name="Straight Arrow Connector 47">
            <a:extLst>
              <a:ext uri="{FF2B5EF4-FFF2-40B4-BE49-F238E27FC236}">
                <a16:creationId xmlns:a16="http://schemas.microsoft.com/office/drawing/2014/main" id="{75B51F67-E9F2-CC08-95F7-4D2CB07E85EF}"/>
              </a:ext>
            </a:extLst>
          </p:cNvPr>
          <p:cNvCxnSpPr>
            <a:cxnSpLocks/>
            <a:stCxn id="47" idx="3"/>
          </p:cNvCxnSpPr>
          <p:nvPr/>
        </p:nvCxnSpPr>
        <p:spPr>
          <a:xfrm>
            <a:off x="2750923" y="2985519"/>
            <a:ext cx="904925" cy="79782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8A8CAFCA-63CF-47DB-2BF1-81E6E4316067}"/>
              </a:ext>
            </a:extLst>
          </p:cNvPr>
          <p:cNvSpPr txBox="1"/>
          <p:nvPr/>
        </p:nvSpPr>
        <p:spPr>
          <a:xfrm>
            <a:off x="2499721" y="8201239"/>
            <a:ext cx="597270" cy="523220"/>
          </a:xfrm>
          <a:prstGeom prst="rect">
            <a:avLst/>
          </a:prstGeom>
          <a:noFill/>
          <a:ln>
            <a:noFill/>
          </a:ln>
        </p:spPr>
        <p:txBody>
          <a:bodyPr wrap="square" rtlCol="0">
            <a:spAutoFit/>
          </a:bodyPr>
          <a:lstStyle/>
          <a:p>
            <a:pPr algn="ctr"/>
            <a:r>
              <a:rPr lang="en-US" sz="2800" b="1" dirty="0">
                <a:solidFill>
                  <a:schemeClr val="tx1"/>
                </a:solidFill>
              </a:rPr>
              <a:t>#3</a:t>
            </a:r>
            <a:endParaRPr lang="en-US" sz="2800" dirty="0">
              <a:solidFill>
                <a:schemeClr val="tx1"/>
              </a:solidFill>
            </a:endParaRPr>
          </a:p>
        </p:txBody>
      </p:sp>
      <p:cxnSp>
        <p:nvCxnSpPr>
          <p:cNvPr id="50" name="Straight Arrow Connector 49">
            <a:extLst>
              <a:ext uri="{FF2B5EF4-FFF2-40B4-BE49-F238E27FC236}">
                <a16:creationId xmlns:a16="http://schemas.microsoft.com/office/drawing/2014/main" id="{CDB5248A-8370-299E-3B3D-38605A76E8C5}"/>
              </a:ext>
            </a:extLst>
          </p:cNvPr>
          <p:cNvCxnSpPr>
            <a:cxnSpLocks/>
            <a:stCxn id="49" idx="3"/>
          </p:cNvCxnSpPr>
          <p:nvPr/>
        </p:nvCxnSpPr>
        <p:spPr>
          <a:xfrm>
            <a:off x="3096991" y="8462849"/>
            <a:ext cx="2953595"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51" name="Picture 50" descr="Logo&#10;&#10;Description automatically generated">
            <a:extLst>
              <a:ext uri="{FF2B5EF4-FFF2-40B4-BE49-F238E27FC236}">
                <a16:creationId xmlns:a16="http://schemas.microsoft.com/office/drawing/2014/main" id="{50A99125-8004-4AD7-B119-7D9139E36B8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453282" y="12341333"/>
            <a:ext cx="3477435" cy="1293647"/>
          </a:xfrm>
          <a:prstGeom prst="rect">
            <a:avLst/>
          </a:prstGeom>
        </p:spPr>
      </p:pic>
    </p:spTree>
    <p:extLst>
      <p:ext uri="{BB962C8B-B14F-4D97-AF65-F5344CB8AC3E}">
        <p14:creationId xmlns:p14="http://schemas.microsoft.com/office/powerpoint/2010/main" val="3942870670"/>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成组">
            <a:extLst>
              <a:ext uri="{FF2B5EF4-FFF2-40B4-BE49-F238E27FC236}">
                <a16:creationId xmlns:a16="http://schemas.microsoft.com/office/drawing/2014/main" id="{EA5C2527-D570-D59B-A666-39B8F6CD1C48}"/>
              </a:ext>
            </a:extLst>
          </p:cNvPr>
          <p:cNvGrpSpPr/>
          <p:nvPr/>
        </p:nvGrpSpPr>
        <p:grpSpPr>
          <a:xfrm>
            <a:off x="0" y="0"/>
            <a:ext cx="24384001" cy="13777769"/>
            <a:chOff x="0" y="0"/>
            <a:chExt cx="24384000" cy="13777767"/>
          </a:xfrm>
        </p:grpSpPr>
        <p:pic>
          <p:nvPicPr>
            <p:cNvPr id="13" name="图像" descr="图像">
              <a:extLst>
                <a:ext uri="{FF2B5EF4-FFF2-40B4-BE49-F238E27FC236}">
                  <a16:creationId xmlns:a16="http://schemas.microsoft.com/office/drawing/2014/main" id="{55758FAD-D362-7858-E99C-01540B57200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2063395" y="11391598"/>
              <a:ext cx="2320606" cy="2386170"/>
            </a:xfrm>
            <a:prstGeom prst="rect">
              <a:avLst/>
            </a:prstGeom>
            <a:ln w="12700" cap="flat">
              <a:noFill/>
              <a:miter lim="400000"/>
            </a:ln>
            <a:effectLst/>
          </p:spPr>
        </p:pic>
        <p:pic>
          <p:nvPicPr>
            <p:cNvPr id="14" name="图像" descr="图像">
              <a:extLst>
                <a:ext uri="{FF2B5EF4-FFF2-40B4-BE49-F238E27FC236}">
                  <a16:creationId xmlns:a16="http://schemas.microsoft.com/office/drawing/2014/main" id="{6CE790DD-BD46-C994-0AFB-635728634EC0}"/>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0" y="11829617"/>
              <a:ext cx="2452288" cy="1948151"/>
            </a:xfrm>
            <a:prstGeom prst="rect">
              <a:avLst/>
            </a:prstGeom>
            <a:ln w="12700" cap="flat">
              <a:noFill/>
              <a:miter lim="400000"/>
            </a:ln>
            <a:effectLst/>
          </p:spPr>
        </p:pic>
        <p:pic>
          <p:nvPicPr>
            <p:cNvPr id="18" name="图像" descr="图像">
              <a:extLst>
                <a:ext uri="{FF2B5EF4-FFF2-40B4-BE49-F238E27FC236}">
                  <a16:creationId xmlns:a16="http://schemas.microsoft.com/office/drawing/2014/main" id="{03E414B9-E938-DDA7-3523-B58F722B5820}"/>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297259" y="0"/>
              <a:ext cx="2802212" cy="1157903"/>
            </a:xfrm>
            <a:prstGeom prst="rect">
              <a:avLst/>
            </a:prstGeom>
            <a:ln w="12700" cap="flat">
              <a:noFill/>
              <a:miter lim="400000"/>
            </a:ln>
            <a:effectLst/>
          </p:spPr>
        </p:pic>
      </p:grpSp>
      <p:sp>
        <p:nvSpPr>
          <p:cNvPr id="19" name="Title HarmonyOS Sans 50pt">
            <a:extLst>
              <a:ext uri="{FF2B5EF4-FFF2-40B4-BE49-F238E27FC236}">
                <a16:creationId xmlns:a16="http://schemas.microsoft.com/office/drawing/2014/main" id="{284AA316-EDC0-E234-CE6D-56FE65DB1D7B}"/>
              </a:ext>
            </a:extLst>
          </p:cNvPr>
          <p:cNvSpPr txBox="1"/>
          <p:nvPr/>
        </p:nvSpPr>
        <p:spPr>
          <a:xfrm>
            <a:off x="8879394" y="1075670"/>
            <a:ext cx="6625211" cy="1505283"/>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71437" tIns="71437" rIns="71437" bIns="71437" anchor="ctr">
            <a:spAutoFit/>
          </a:bodyPr>
          <a:lstStyle>
            <a:lvl1pPr defTabSz="696515">
              <a:lnSpc>
                <a:spcPct val="130000"/>
              </a:lnSpc>
              <a:defRPr sz="5000" b="0">
                <a:solidFill>
                  <a:srgbClr val="000000"/>
                </a:solidFill>
                <a:latin typeface="HarmonyOS Sans"/>
                <a:ea typeface="HarmonyOS Sans"/>
                <a:cs typeface="HarmonyOS Sans"/>
                <a:sym typeface="HarmonyOS Sans"/>
              </a:defRPr>
            </a:lvl1pPr>
          </a:lstStyle>
          <a:p>
            <a:r>
              <a:rPr lang="en-US" sz="7500">
                <a:solidFill>
                  <a:schemeClr val="tx1"/>
                </a:solidFill>
              </a:rPr>
              <a:t>Modify objects</a:t>
            </a:r>
          </a:p>
        </p:txBody>
      </p:sp>
      <p:sp>
        <p:nvSpPr>
          <p:cNvPr id="20" name="TextBox 19">
            <a:extLst>
              <a:ext uri="{FF2B5EF4-FFF2-40B4-BE49-F238E27FC236}">
                <a16:creationId xmlns:a16="http://schemas.microsoft.com/office/drawing/2014/main" id="{955D3550-1A0B-87D5-F35C-13230C87A5AE}"/>
              </a:ext>
            </a:extLst>
          </p:cNvPr>
          <p:cNvSpPr txBox="1"/>
          <p:nvPr/>
        </p:nvSpPr>
        <p:spPr>
          <a:xfrm>
            <a:off x="15592929" y="4780848"/>
            <a:ext cx="7734070" cy="4524315"/>
          </a:xfrm>
          <a:prstGeom prst="rect">
            <a:avLst/>
          </a:prstGeom>
          <a:noFill/>
        </p:spPr>
        <p:txBody>
          <a:bodyPr wrap="square">
            <a:spAutoFit/>
          </a:bodyPr>
          <a:lstStyle/>
          <a:p>
            <a:pPr marL="523875" indent="-514350" algn="l">
              <a:buFont typeface="+mj-lt"/>
              <a:buAutoNum type="arabicPeriod"/>
            </a:pPr>
            <a:r>
              <a:rPr lang="en-US" b="0" dirty="0">
                <a:solidFill>
                  <a:schemeClr val="tx1"/>
                </a:solidFill>
                <a:latin typeface="HarmonyOS Sans" pitchFamily="2" charset="0"/>
              </a:rPr>
              <a:t>Objects can be modified directly in the </a:t>
            </a:r>
            <a:r>
              <a:rPr lang="en-US" dirty="0">
                <a:solidFill>
                  <a:schemeClr val="tx1"/>
                </a:solidFill>
                <a:latin typeface="HarmonyOS Sans" pitchFamily="2" charset="0"/>
              </a:rPr>
              <a:t>Scene View</a:t>
            </a:r>
            <a:r>
              <a:rPr lang="en-US" b="0" dirty="0">
                <a:solidFill>
                  <a:schemeClr val="tx1"/>
                </a:solidFill>
                <a:latin typeface="HarmonyOS Sans" pitchFamily="2" charset="0"/>
              </a:rPr>
              <a:t> - </a:t>
            </a:r>
            <a:r>
              <a:rPr lang="en-US" dirty="0">
                <a:solidFill>
                  <a:schemeClr val="tx1"/>
                </a:solidFill>
                <a:latin typeface="HarmonyOS Sans" pitchFamily="2" charset="0"/>
              </a:rPr>
              <a:t>Translation, rotation, </a:t>
            </a:r>
            <a:r>
              <a:rPr lang="en-US" b="0" dirty="0">
                <a:solidFill>
                  <a:schemeClr val="tx1"/>
                </a:solidFill>
                <a:latin typeface="HarmonyOS Sans" pitchFamily="2" charset="0"/>
              </a:rPr>
              <a:t>and</a:t>
            </a:r>
            <a:r>
              <a:rPr lang="en-US" dirty="0">
                <a:solidFill>
                  <a:schemeClr val="tx1"/>
                </a:solidFill>
                <a:latin typeface="HarmonyOS Sans" pitchFamily="2" charset="0"/>
              </a:rPr>
              <a:t> scaling</a:t>
            </a:r>
            <a:r>
              <a:rPr lang="en-US" b="0" dirty="0">
                <a:solidFill>
                  <a:schemeClr val="tx1"/>
                </a:solidFill>
                <a:latin typeface="HarmonyOS Sans" pitchFamily="2" charset="0"/>
              </a:rPr>
              <a:t> by </a:t>
            </a:r>
            <a:r>
              <a:rPr lang="en-US" dirty="0">
                <a:solidFill>
                  <a:schemeClr val="tx1"/>
                </a:solidFill>
                <a:latin typeface="HarmonyOS Sans" pitchFamily="2" charset="0"/>
              </a:rPr>
              <a:t>dragging the mouse/trackpad</a:t>
            </a:r>
            <a:r>
              <a:rPr lang="en-US" b="0" dirty="0">
                <a:solidFill>
                  <a:schemeClr val="tx1"/>
                </a:solidFill>
                <a:latin typeface="HarmonyOS Sans" pitchFamily="2" charset="0"/>
              </a:rPr>
              <a:t>.</a:t>
            </a:r>
          </a:p>
          <a:p>
            <a:pPr marL="523875" indent="-514350" algn="l">
              <a:buFont typeface="+mj-lt"/>
              <a:buAutoNum type="arabicPeriod"/>
            </a:pPr>
            <a:r>
              <a:rPr lang="en-US" b="0" dirty="0">
                <a:solidFill>
                  <a:schemeClr val="tx1"/>
                </a:solidFill>
                <a:latin typeface="HarmonyOS Sans" pitchFamily="2" charset="0"/>
              </a:rPr>
              <a:t>Changes can also be made from the </a:t>
            </a:r>
            <a:r>
              <a:rPr lang="en-US" dirty="0">
                <a:solidFill>
                  <a:schemeClr val="tx1"/>
                </a:solidFill>
                <a:latin typeface="HarmonyOS Sans" pitchFamily="2" charset="0"/>
              </a:rPr>
              <a:t>Properties view </a:t>
            </a:r>
            <a:r>
              <a:rPr lang="en-US" b="0" dirty="0">
                <a:solidFill>
                  <a:schemeClr val="tx1"/>
                </a:solidFill>
                <a:latin typeface="HarmonyOS Sans" pitchFamily="2" charset="0"/>
              </a:rPr>
              <a:t>by inputting values for greater precision.</a:t>
            </a:r>
          </a:p>
          <a:p>
            <a:pPr marL="523875" indent="-514350" algn="l">
              <a:buFont typeface="+mj-lt"/>
              <a:buAutoNum type="arabicPeriod"/>
            </a:pPr>
            <a:r>
              <a:rPr lang="en-US" dirty="0">
                <a:solidFill>
                  <a:schemeClr val="tx1"/>
                </a:solidFill>
                <a:latin typeface="HarmonyOS Sans" pitchFamily="2" charset="0"/>
              </a:rPr>
              <a:t>Component values </a:t>
            </a:r>
            <a:r>
              <a:rPr lang="en-US" b="0" dirty="0">
                <a:solidFill>
                  <a:schemeClr val="tx1"/>
                </a:solidFill>
                <a:latin typeface="HarmonyOS Sans" pitchFamily="2" charset="0"/>
              </a:rPr>
              <a:t>can also be modified in the </a:t>
            </a:r>
            <a:r>
              <a:rPr lang="en-US" dirty="0">
                <a:solidFill>
                  <a:schemeClr val="tx1"/>
                </a:solidFill>
                <a:latin typeface="HarmonyOS Sans" pitchFamily="2" charset="0"/>
              </a:rPr>
              <a:t>Properties view</a:t>
            </a:r>
            <a:r>
              <a:rPr lang="en-US" b="0" dirty="0">
                <a:solidFill>
                  <a:schemeClr val="tx1"/>
                </a:solidFill>
                <a:latin typeface="HarmonyOS Sans" pitchFamily="2" charset="0"/>
              </a:rPr>
              <a:t>.</a:t>
            </a:r>
          </a:p>
        </p:txBody>
      </p:sp>
      <p:pic>
        <p:nvPicPr>
          <p:cNvPr id="26" name="Picture 25">
            <a:extLst>
              <a:ext uri="{FF2B5EF4-FFF2-40B4-BE49-F238E27FC236}">
                <a16:creationId xmlns:a16="http://schemas.microsoft.com/office/drawing/2014/main" id="{FD88F8BC-0664-D2D3-5F94-0F30CFE1AD45}"/>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042478" y="3307852"/>
            <a:ext cx="8589896" cy="6986086"/>
          </a:xfrm>
          <a:prstGeom prst="rect">
            <a:avLst/>
          </a:prstGeom>
          <a:ln>
            <a:solidFill>
              <a:schemeClr val="tx1"/>
            </a:solidFill>
          </a:ln>
        </p:spPr>
      </p:pic>
      <p:sp>
        <p:nvSpPr>
          <p:cNvPr id="28" name="Rectangle 27">
            <a:extLst>
              <a:ext uri="{FF2B5EF4-FFF2-40B4-BE49-F238E27FC236}">
                <a16:creationId xmlns:a16="http://schemas.microsoft.com/office/drawing/2014/main" id="{C2C80C30-57F4-DB9D-6C03-F830A30DC262}"/>
              </a:ext>
            </a:extLst>
          </p:cNvPr>
          <p:cNvSpPr/>
          <p:nvPr/>
        </p:nvSpPr>
        <p:spPr>
          <a:xfrm>
            <a:off x="1057002" y="3983589"/>
            <a:ext cx="1954722" cy="791612"/>
          </a:xfrm>
          <a:prstGeom prst="rect">
            <a:avLst/>
          </a:prstGeom>
          <a:noFill/>
          <a:ln w="38100"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a:ln>
                <a:noFill/>
              </a:ln>
              <a:solidFill>
                <a:srgbClr val="FFFFFF"/>
              </a:solidFill>
              <a:effectLst/>
              <a:uFillTx/>
              <a:latin typeface="+mn-lt"/>
              <a:ea typeface="+mn-ea"/>
              <a:cs typeface="+mn-cs"/>
              <a:sym typeface="Helvetica Neue Medium"/>
            </a:endParaRPr>
          </a:p>
        </p:txBody>
      </p:sp>
      <p:cxnSp>
        <p:nvCxnSpPr>
          <p:cNvPr id="29" name="Straight Arrow Connector 28">
            <a:extLst>
              <a:ext uri="{FF2B5EF4-FFF2-40B4-BE49-F238E27FC236}">
                <a16:creationId xmlns:a16="http://schemas.microsoft.com/office/drawing/2014/main" id="{694EC460-3990-2DFC-3D5E-765AB5F79E02}"/>
              </a:ext>
            </a:extLst>
          </p:cNvPr>
          <p:cNvCxnSpPr>
            <a:cxnSpLocks/>
          </p:cNvCxnSpPr>
          <p:nvPr/>
        </p:nvCxnSpPr>
        <p:spPr>
          <a:xfrm>
            <a:off x="714283" y="3569462"/>
            <a:ext cx="328195" cy="414127"/>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8ADEE951-95EA-92A5-4AB6-49D39F25BC03}"/>
              </a:ext>
            </a:extLst>
          </p:cNvPr>
          <p:cNvSpPr txBox="1"/>
          <p:nvPr/>
        </p:nvSpPr>
        <p:spPr>
          <a:xfrm>
            <a:off x="266330" y="3046242"/>
            <a:ext cx="597270" cy="523220"/>
          </a:xfrm>
          <a:prstGeom prst="rect">
            <a:avLst/>
          </a:prstGeom>
          <a:noFill/>
          <a:ln>
            <a:noFill/>
          </a:ln>
        </p:spPr>
        <p:txBody>
          <a:bodyPr wrap="square" rtlCol="0">
            <a:spAutoFit/>
          </a:bodyPr>
          <a:lstStyle/>
          <a:p>
            <a:pPr algn="ctr"/>
            <a:r>
              <a:rPr lang="en-US" sz="2800" b="1" dirty="0">
                <a:solidFill>
                  <a:schemeClr val="tx1"/>
                </a:solidFill>
              </a:rPr>
              <a:t>#1</a:t>
            </a:r>
            <a:endParaRPr lang="en-US" sz="2800" dirty="0">
              <a:solidFill>
                <a:schemeClr val="tx1"/>
              </a:solidFill>
            </a:endParaRPr>
          </a:p>
        </p:txBody>
      </p:sp>
      <p:sp>
        <p:nvSpPr>
          <p:cNvPr id="34" name="Rectangle 33">
            <a:extLst>
              <a:ext uri="{FF2B5EF4-FFF2-40B4-BE49-F238E27FC236}">
                <a16:creationId xmlns:a16="http://schemas.microsoft.com/office/drawing/2014/main" id="{3A7E134F-947B-41FC-48FD-017E9C556183}"/>
              </a:ext>
            </a:extLst>
          </p:cNvPr>
          <p:cNvSpPr/>
          <p:nvPr/>
        </p:nvSpPr>
        <p:spPr>
          <a:xfrm>
            <a:off x="5013731" y="6462193"/>
            <a:ext cx="1861202" cy="1902873"/>
          </a:xfrm>
          <a:prstGeom prst="rect">
            <a:avLst/>
          </a:prstGeom>
          <a:noFill/>
          <a:ln w="38100"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a:ln>
                <a:noFill/>
              </a:ln>
              <a:solidFill>
                <a:srgbClr val="FFFFFF"/>
              </a:solidFill>
              <a:effectLst/>
              <a:uFillTx/>
              <a:latin typeface="+mn-lt"/>
              <a:ea typeface="+mn-ea"/>
              <a:cs typeface="+mn-cs"/>
              <a:sym typeface="Helvetica Neue Medium"/>
            </a:endParaRPr>
          </a:p>
        </p:txBody>
      </p:sp>
      <p:cxnSp>
        <p:nvCxnSpPr>
          <p:cNvPr id="35" name="Straight Arrow Connector 34">
            <a:extLst>
              <a:ext uri="{FF2B5EF4-FFF2-40B4-BE49-F238E27FC236}">
                <a16:creationId xmlns:a16="http://schemas.microsoft.com/office/drawing/2014/main" id="{009BFE09-3205-507E-164C-AAC6D115E3AD}"/>
              </a:ext>
            </a:extLst>
          </p:cNvPr>
          <p:cNvCxnSpPr>
            <a:cxnSpLocks/>
            <a:stCxn id="36" idx="0"/>
          </p:cNvCxnSpPr>
          <p:nvPr/>
        </p:nvCxnSpPr>
        <p:spPr>
          <a:xfrm flipV="1">
            <a:off x="3993291" y="8365066"/>
            <a:ext cx="1020440" cy="250331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191A826F-0007-045B-A05F-C6A17602D2A6}"/>
              </a:ext>
            </a:extLst>
          </p:cNvPr>
          <p:cNvSpPr txBox="1"/>
          <p:nvPr/>
        </p:nvSpPr>
        <p:spPr>
          <a:xfrm>
            <a:off x="3694656" y="10868380"/>
            <a:ext cx="597270" cy="523220"/>
          </a:xfrm>
          <a:prstGeom prst="rect">
            <a:avLst/>
          </a:prstGeom>
          <a:noFill/>
          <a:ln>
            <a:noFill/>
          </a:ln>
        </p:spPr>
        <p:txBody>
          <a:bodyPr wrap="square" rtlCol="0">
            <a:spAutoFit/>
          </a:bodyPr>
          <a:lstStyle/>
          <a:p>
            <a:pPr algn="ctr"/>
            <a:r>
              <a:rPr lang="en-US" sz="2800" b="1" dirty="0">
                <a:solidFill>
                  <a:schemeClr val="tx1"/>
                </a:solidFill>
              </a:rPr>
              <a:t>#2</a:t>
            </a:r>
            <a:endParaRPr lang="en-US" sz="2800" dirty="0">
              <a:solidFill>
                <a:schemeClr val="tx1"/>
              </a:solidFill>
            </a:endParaRPr>
          </a:p>
        </p:txBody>
      </p:sp>
      <p:pic>
        <p:nvPicPr>
          <p:cNvPr id="37" name="Picture 36">
            <a:extLst>
              <a:ext uri="{FF2B5EF4-FFF2-40B4-BE49-F238E27FC236}">
                <a16:creationId xmlns:a16="http://schemas.microsoft.com/office/drawing/2014/main" id="{DC3F6887-ABEB-E337-2620-C751A247B031}"/>
              </a:ext>
            </a:extLst>
          </p:cNvPr>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10281059" y="3280031"/>
            <a:ext cx="4143438" cy="8892989"/>
          </a:xfrm>
          <a:prstGeom prst="rect">
            <a:avLst/>
          </a:prstGeom>
          <a:ln>
            <a:solidFill>
              <a:schemeClr val="tx1"/>
            </a:solidFill>
          </a:ln>
        </p:spPr>
      </p:pic>
      <p:sp>
        <p:nvSpPr>
          <p:cNvPr id="38" name="Rectangle 37">
            <a:extLst>
              <a:ext uri="{FF2B5EF4-FFF2-40B4-BE49-F238E27FC236}">
                <a16:creationId xmlns:a16="http://schemas.microsoft.com/office/drawing/2014/main" id="{866B5135-2F35-90E4-5EE4-002E6846885F}"/>
              </a:ext>
            </a:extLst>
          </p:cNvPr>
          <p:cNvSpPr/>
          <p:nvPr/>
        </p:nvSpPr>
        <p:spPr>
          <a:xfrm>
            <a:off x="10281059" y="4339576"/>
            <a:ext cx="4143438" cy="1916636"/>
          </a:xfrm>
          <a:prstGeom prst="rect">
            <a:avLst/>
          </a:prstGeom>
          <a:noFill/>
          <a:ln w="38100"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a:ln>
                <a:noFill/>
              </a:ln>
              <a:solidFill>
                <a:srgbClr val="FFFFFF"/>
              </a:solidFill>
              <a:effectLst/>
              <a:uFillTx/>
              <a:latin typeface="+mn-lt"/>
              <a:ea typeface="+mn-ea"/>
              <a:cs typeface="+mn-cs"/>
              <a:sym typeface="Helvetica Neue Medium"/>
            </a:endParaRPr>
          </a:p>
        </p:txBody>
      </p:sp>
      <p:cxnSp>
        <p:nvCxnSpPr>
          <p:cNvPr id="39" name="Straight Arrow Connector 38">
            <a:extLst>
              <a:ext uri="{FF2B5EF4-FFF2-40B4-BE49-F238E27FC236}">
                <a16:creationId xmlns:a16="http://schemas.microsoft.com/office/drawing/2014/main" id="{CA78E54D-D7B4-3967-D3C9-B4BE67FC268F}"/>
              </a:ext>
            </a:extLst>
          </p:cNvPr>
          <p:cNvCxnSpPr>
            <a:cxnSpLocks/>
          </p:cNvCxnSpPr>
          <p:nvPr/>
        </p:nvCxnSpPr>
        <p:spPr>
          <a:xfrm flipH="1">
            <a:off x="14386948" y="3823664"/>
            <a:ext cx="686234" cy="51591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729E2166-7A73-C87F-8F9C-FF03E1B7E07A}"/>
              </a:ext>
            </a:extLst>
          </p:cNvPr>
          <p:cNvSpPr txBox="1"/>
          <p:nvPr/>
        </p:nvSpPr>
        <p:spPr>
          <a:xfrm>
            <a:off x="15087639" y="3461403"/>
            <a:ext cx="597270" cy="523220"/>
          </a:xfrm>
          <a:prstGeom prst="rect">
            <a:avLst/>
          </a:prstGeom>
          <a:noFill/>
          <a:ln>
            <a:noFill/>
          </a:ln>
        </p:spPr>
        <p:txBody>
          <a:bodyPr wrap="square" rtlCol="0">
            <a:spAutoFit/>
          </a:bodyPr>
          <a:lstStyle/>
          <a:p>
            <a:pPr algn="ctr"/>
            <a:r>
              <a:rPr lang="en-US" sz="2800" b="1" dirty="0">
                <a:solidFill>
                  <a:schemeClr val="tx1"/>
                </a:solidFill>
              </a:rPr>
              <a:t>#3</a:t>
            </a:r>
            <a:endParaRPr lang="en-US" sz="2800" dirty="0">
              <a:solidFill>
                <a:schemeClr val="tx1"/>
              </a:solidFill>
            </a:endParaRPr>
          </a:p>
        </p:txBody>
      </p:sp>
      <p:sp>
        <p:nvSpPr>
          <p:cNvPr id="41" name="Rectangle 40">
            <a:extLst>
              <a:ext uri="{FF2B5EF4-FFF2-40B4-BE49-F238E27FC236}">
                <a16:creationId xmlns:a16="http://schemas.microsoft.com/office/drawing/2014/main" id="{52E99F72-C537-727F-8EC0-723CA095FA27}"/>
              </a:ext>
            </a:extLst>
          </p:cNvPr>
          <p:cNvSpPr/>
          <p:nvPr/>
        </p:nvSpPr>
        <p:spPr>
          <a:xfrm>
            <a:off x="10252480" y="6645851"/>
            <a:ext cx="4105889" cy="4983006"/>
          </a:xfrm>
          <a:prstGeom prst="rect">
            <a:avLst/>
          </a:prstGeom>
          <a:noFill/>
          <a:ln w="38100"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a:ln>
                <a:noFill/>
              </a:ln>
              <a:solidFill>
                <a:srgbClr val="FFFFFF"/>
              </a:solidFill>
              <a:effectLst/>
              <a:uFillTx/>
              <a:latin typeface="+mn-lt"/>
              <a:ea typeface="+mn-ea"/>
              <a:cs typeface="+mn-cs"/>
              <a:sym typeface="Helvetica Neue Medium"/>
            </a:endParaRPr>
          </a:p>
        </p:txBody>
      </p:sp>
      <p:cxnSp>
        <p:nvCxnSpPr>
          <p:cNvPr id="42" name="Straight Arrow Connector 41">
            <a:extLst>
              <a:ext uri="{FF2B5EF4-FFF2-40B4-BE49-F238E27FC236}">
                <a16:creationId xmlns:a16="http://schemas.microsoft.com/office/drawing/2014/main" id="{D7568D13-9A5F-F0A9-FF2F-925759BDF0F3}"/>
              </a:ext>
            </a:extLst>
          </p:cNvPr>
          <p:cNvCxnSpPr>
            <a:cxnSpLocks/>
          </p:cNvCxnSpPr>
          <p:nvPr/>
        </p:nvCxnSpPr>
        <p:spPr>
          <a:xfrm flipH="1" flipV="1">
            <a:off x="14424497" y="11467593"/>
            <a:ext cx="862804" cy="41476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6189BDFD-2249-CF72-6CCE-D128E1E089DD}"/>
              </a:ext>
            </a:extLst>
          </p:cNvPr>
          <p:cNvSpPr txBox="1"/>
          <p:nvPr/>
        </p:nvSpPr>
        <p:spPr>
          <a:xfrm>
            <a:off x="15287301" y="11649800"/>
            <a:ext cx="597270" cy="523220"/>
          </a:xfrm>
          <a:prstGeom prst="rect">
            <a:avLst/>
          </a:prstGeom>
          <a:noFill/>
          <a:ln>
            <a:noFill/>
          </a:ln>
        </p:spPr>
        <p:txBody>
          <a:bodyPr wrap="square" rtlCol="0">
            <a:spAutoFit/>
          </a:bodyPr>
          <a:lstStyle/>
          <a:p>
            <a:pPr algn="ctr"/>
            <a:r>
              <a:rPr lang="en-US" sz="2800" b="1" dirty="0">
                <a:solidFill>
                  <a:schemeClr val="tx1"/>
                </a:solidFill>
              </a:rPr>
              <a:t>#3</a:t>
            </a:r>
            <a:endParaRPr lang="en-US" sz="2800" dirty="0">
              <a:solidFill>
                <a:schemeClr val="tx1"/>
              </a:solidFill>
            </a:endParaRPr>
          </a:p>
        </p:txBody>
      </p:sp>
      <p:pic>
        <p:nvPicPr>
          <p:cNvPr id="44" name="Picture 43" descr="Logo&#10;&#10;Description automatically generated">
            <a:extLst>
              <a:ext uri="{FF2B5EF4-FFF2-40B4-BE49-F238E27FC236}">
                <a16:creationId xmlns:a16="http://schemas.microsoft.com/office/drawing/2014/main" id="{167847CD-7C38-5CAB-841E-EF5F89EE22A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453282" y="12341333"/>
            <a:ext cx="3477435" cy="1293647"/>
          </a:xfrm>
          <a:prstGeom prst="rect">
            <a:avLst/>
          </a:prstGeom>
        </p:spPr>
      </p:pic>
    </p:spTree>
    <p:extLst>
      <p:ext uri="{BB962C8B-B14F-4D97-AF65-F5344CB8AC3E}">
        <p14:creationId xmlns:p14="http://schemas.microsoft.com/office/powerpoint/2010/main" val="3338819492"/>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D8E144C-3225-43C3-AC49-92BC50AAC8F2}"/>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9362145" y="3320968"/>
            <a:ext cx="4793271" cy="8978467"/>
          </a:xfrm>
          <a:prstGeom prst="rect">
            <a:avLst/>
          </a:prstGeom>
          <a:ln>
            <a:solidFill>
              <a:schemeClr val="tx1"/>
            </a:solidFill>
          </a:ln>
        </p:spPr>
      </p:pic>
      <p:pic>
        <p:nvPicPr>
          <p:cNvPr id="8" name="Picture 7">
            <a:extLst>
              <a:ext uri="{FF2B5EF4-FFF2-40B4-BE49-F238E27FC236}">
                <a16:creationId xmlns:a16="http://schemas.microsoft.com/office/drawing/2014/main" id="{A2E09F48-358C-0D6B-5575-0C101BC6BA1C}"/>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695702" y="3362418"/>
            <a:ext cx="5409527" cy="5557734"/>
          </a:xfrm>
          <a:prstGeom prst="rect">
            <a:avLst/>
          </a:prstGeom>
          <a:ln>
            <a:solidFill>
              <a:schemeClr val="tx1"/>
            </a:solidFill>
          </a:ln>
        </p:spPr>
      </p:pic>
      <p:grpSp>
        <p:nvGrpSpPr>
          <p:cNvPr id="11" name="成组">
            <a:extLst>
              <a:ext uri="{FF2B5EF4-FFF2-40B4-BE49-F238E27FC236}">
                <a16:creationId xmlns:a16="http://schemas.microsoft.com/office/drawing/2014/main" id="{5E703379-2778-E8B6-7C36-E3C6B6EEC9C8}"/>
              </a:ext>
            </a:extLst>
          </p:cNvPr>
          <p:cNvGrpSpPr/>
          <p:nvPr/>
        </p:nvGrpSpPr>
        <p:grpSpPr>
          <a:xfrm>
            <a:off x="0" y="0"/>
            <a:ext cx="24384001" cy="13777769"/>
            <a:chOff x="0" y="0"/>
            <a:chExt cx="24384000" cy="13777767"/>
          </a:xfrm>
        </p:grpSpPr>
        <p:pic>
          <p:nvPicPr>
            <p:cNvPr id="12" name="图像" descr="图像">
              <a:extLst>
                <a:ext uri="{FF2B5EF4-FFF2-40B4-BE49-F238E27FC236}">
                  <a16:creationId xmlns:a16="http://schemas.microsoft.com/office/drawing/2014/main" id="{48A2E3B3-1FE8-E56C-74C5-980E71D2092E}"/>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2063395" y="11391598"/>
              <a:ext cx="2320606" cy="2386170"/>
            </a:xfrm>
            <a:prstGeom prst="rect">
              <a:avLst/>
            </a:prstGeom>
            <a:ln w="12700" cap="flat">
              <a:noFill/>
              <a:miter lim="400000"/>
            </a:ln>
            <a:effectLst/>
          </p:spPr>
        </p:pic>
        <p:pic>
          <p:nvPicPr>
            <p:cNvPr id="13" name="图像" descr="图像">
              <a:extLst>
                <a:ext uri="{FF2B5EF4-FFF2-40B4-BE49-F238E27FC236}">
                  <a16:creationId xmlns:a16="http://schemas.microsoft.com/office/drawing/2014/main" id="{A155BB7A-FD31-CE75-31F3-8DB4E261A189}"/>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0" y="11829617"/>
              <a:ext cx="2452288" cy="1948151"/>
            </a:xfrm>
            <a:prstGeom prst="rect">
              <a:avLst/>
            </a:prstGeom>
            <a:ln w="12700" cap="flat">
              <a:noFill/>
              <a:miter lim="400000"/>
            </a:ln>
            <a:effectLst/>
          </p:spPr>
        </p:pic>
        <p:pic>
          <p:nvPicPr>
            <p:cNvPr id="15" name="图像" descr="图像">
              <a:extLst>
                <a:ext uri="{FF2B5EF4-FFF2-40B4-BE49-F238E27FC236}">
                  <a16:creationId xmlns:a16="http://schemas.microsoft.com/office/drawing/2014/main" id="{E2EB47A7-22D0-A5AE-8FF5-67FADF9B5618}"/>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297259" y="0"/>
              <a:ext cx="2802212" cy="1157903"/>
            </a:xfrm>
            <a:prstGeom prst="rect">
              <a:avLst/>
            </a:prstGeom>
            <a:ln w="12700" cap="flat">
              <a:noFill/>
              <a:miter lim="400000"/>
            </a:ln>
            <a:effectLst/>
          </p:spPr>
        </p:pic>
      </p:grpSp>
      <p:sp>
        <p:nvSpPr>
          <p:cNvPr id="16" name="Title HarmonyOS Sans 50pt">
            <a:extLst>
              <a:ext uri="{FF2B5EF4-FFF2-40B4-BE49-F238E27FC236}">
                <a16:creationId xmlns:a16="http://schemas.microsoft.com/office/drawing/2014/main" id="{45B3DB03-8DDB-5346-6719-AC0DD853A508}"/>
              </a:ext>
            </a:extLst>
          </p:cNvPr>
          <p:cNvSpPr txBox="1"/>
          <p:nvPr/>
        </p:nvSpPr>
        <p:spPr>
          <a:xfrm>
            <a:off x="3236034" y="1134636"/>
            <a:ext cx="18617275" cy="150528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defTabSz="696515">
              <a:lnSpc>
                <a:spcPct val="130000"/>
              </a:lnSpc>
              <a:defRPr sz="5000" b="0">
                <a:solidFill>
                  <a:srgbClr val="000000"/>
                </a:solidFill>
                <a:latin typeface="HarmonyOS Sans"/>
                <a:ea typeface="HarmonyOS Sans"/>
                <a:cs typeface="HarmonyOS Sans"/>
                <a:sym typeface="HarmonyOS Sans"/>
              </a:defRPr>
            </a:lvl1pPr>
          </a:lstStyle>
          <a:p>
            <a:r>
              <a:rPr lang="en-US" sz="7500">
                <a:solidFill>
                  <a:schemeClr val="tx1"/>
                </a:solidFill>
              </a:rPr>
              <a:t>Adding JavaScript components to objects</a:t>
            </a:r>
          </a:p>
        </p:txBody>
      </p:sp>
      <p:sp>
        <p:nvSpPr>
          <p:cNvPr id="17" name="Rectangle 16">
            <a:extLst>
              <a:ext uri="{FF2B5EF4-FFF2-40B4-BE49-F238E27FC236}">
                <a16:creationId xmlns:a16="http://schemas.microsoft.com/office/drawing/2014/main" id="{0D8BD3FF-B0A7-6EC8-6BE3-465AF39693C6}"/>
              </a:ext>
            </a:extLst>
          </p:cNvPr>
          <p:cNvSpPr/>
          <p:nvPr/>
        </p:nvSpPr>
        <p:spPr>
          <a:xfrm>
            <a:off x="2770823" y="8316397"/>
            <a:ext cx="5206810" cy="44190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7A4869BA-402A-F073-F6E5-71149BCE422D}"/>
              </a:ext>
            </a:extLst>
          </p:cNvPr>
          <p:cNvSpPr/>
          <p:nvPr/>
        </p:nvSpPr>
        <p:spPr>
          <a:xfrm>
            <a:off x="11746862" y="3676816"/>
            <a:ext cx="2289976" cy="862261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Arrow Connector 21">
            <a:extLst>
              <a:ext uri="{FF2B5EF4-FFF2-40B4-BE49-F238E27FC236}">
                <a16:creationId xmlns:a16="http://schemas.microsoft.com/office/drawing/2014/main" id="{83A1144F-F66E-1408-182D-C8A1F5B9A342}"/>
              </a:ext>
            </a:extLst>
          </p:cNvPr>
          <p:cNvCxnSpPr>
            <a:cxnSpLocks/>
            <a:stCxn id="17" idx="3"/>
          </p:cNvCxnSpPr>
          <p:nvPr/>
        </p:nvCxnSpPr>
        <p:spPr>
          <a:xfrm>
            <a:off x="7977633" y="8537348"/>
            <a:ext cx="3769229"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06A605DD-CDB0-1F9A-0676-A0E70F17B0A4}"/>
              </a:ext>
            </a:extLst>
          </p:cNvPr>
          <p:cNvSpPr txBox="1"/>
          <p:nvPr/>
        </p:nvSpPr>
        <p:spPr>
          <a:xfrm>
            <a:off x="14968696" y="3811298"/>
            <a:ext cx="6719602" cy="4524315"/>
          </a:xfrm>
          <a:prstGeom prst="rect">
            <a:avLst/>
          </a:prstGeom>
          <a:noFill/>
        </p:spPr>
        <p:txBody>
          <a:bodyPr wrap="square">
            <a:spAutoFit/>
          </a:bodyPr>
          <a:lstStyle/>
          <a:p>
            <a:pPr marL="466725" indent="-457200" algn="l">
              <a:buFont typeface="Arial" panose="020B0604020202020204" pitchFamily="34" charset="0"/>
              <a:buChar char="•"/>
            </a:pPr>
            <a:r>
              <a:rPr lang="en-US" dirty="0">
                <a:solidFill>
                  <a:schemeClr val="tx1"/>
                </a:solidFill>
                <a:latin typeface="HarmonyOS Sans" pitchFamily="2" charset="0"/>
              </a:rPr>
              <a:t>JS components </a:t>
            </a:r>
            <a:r>
              <a:rPr lang="en-US" b="0" dirty="0">
                <a:solidFill>
                  <a:schemeClr val="tx1"/>
                </a:solidFill>
                <a:latin typeface="HarmonyOS Sans" pitchFamily="2" charset="0"/>
              </a:rPr>
              <a:t>can be added to each object from the </a:t>
            </a:r>
            <a:r>
              <a:rPr lang="en-US" dirty="0">
                <a:solidFill>
                  <a:schemeClr val="tx1"/>
                </a:solidFill>
                <a:latin typeface="HarmonyOS Sans" pitchFamily="2" charset="0"/>
              </a:rPr>
              <a:t>Properties view</a:t>
            </a:r>
            <a:r>
              <a:rPr lang="en-US" b="0" dirty="0">
                <a:solidFill>
                  <a:schemeClr val="tx1"/>
                </a:solidFill>
                <a:latin typeface="HarmonyOS Sans" pitchFamily="2" charset="0"/>
              </a:rPr>
              <a:t>.</a:t>
            </a:r>
          </a:p>
          <a:p>
            <a:pPr marL="466725" indent="-457200" algn="l">
              <a:buFont typeface="Arial" panose="020B0604020202020204" pitchFamily="34" charset="0"/>
              <a:buChar char="•"/>
            </a:pPr>
            <a:r>
              <a:rPr lang="en-US" b="0" dirty="0">
                <a:solidFill>
                  <a:schemeClr val="tx1"/>
                </a:solidFill>
                <a:latin typeface="HarmonyOS Sans" pitchFamily="2" charset="0"/>
              </a:rPr>
              <a:t>Some of these components come with </a:t>
            </a:r>
            <a:r>
              <a:rPr lang="en-US" dirty="0">
                <a:solidFill>
                  <a:schemeClr val="tx1"/>
                </a:solidFill>
                <a:latin typeface="HarmonyOS Sans" pitchFamily="2" charset="0"/>
              </a:rPr>
              <a:t>Wonderland</a:t>
            </a:r>
            <a:r>
              <a:rPr lang="en-US" b="0" dirty="0">
                <a:solidFill>
                  <a:schemeClr val="tx1"/>
                </a:solidFill>
                <a:latin typeface="HarmonyOS Sans" pitchFamily="2" charset="0"/>
              </a:rPr>
              <a:t> (ex: 8thwall-camera, howler-audio-source) and the rest are </a:t>
            </a:r>
            <a:r>
              <a:rPr lang="en-US" dirty="0">
                <a:solidFill>
                  <a:schemeClr val="tx1"/>
                </a:solidFill>
                <a:latin typeface="HarmonyOS Sans" pitchFamily="2" charset="0"/>
              </a:rPr>
              <a:t>user defined</a:t>
            </a:r>
            <a:r>
              <a:rPr lang="en-US" b="0" dirty="0">
                <a:solidFill>
                  <a:schemeClr val="tx1"/>
                </a:solidFill>
                <a:latin typeface="HarmonyOS Sans" pitchFamily="2" charset="0"/>
              </a:rPr>
              <a:t> (ex: mouse-mover, mouse-spawner).</a:t>
            </a:r>
          </a:p>
        </p:txBody>
      </p:sp>
      <p:pic>
        <p:nvPicPr>
          <p:cNvPr id="25" name="Picture 24" descr="Logo&#10;&#10;Description automatically generated">
            <a:extLst>
              <a:ext uri="{FF2B5EF4-FFF2-40B4-BE49-F238E27FC236}">
                <a16:creationId xmlns:a16="http://schemas.microsoft.com/office/drawing/2014/main" id="{5C833EB3-2BEF-7944-E82B-74ABB04A316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453282" y="12341333"/>
            <a:ext cx="3477435" cy="1293647"/>
          </a:xfrm>
          <a:prstGeom prst="rect">
            <a:avLst/>
          </a:prstGeom>
        </p:spPr>
      </p:pic>
    </p:spTree>
    <p:extLst>
      <p:ext uri="{BB962C8B-B14F-4D97-AF65-F5344CB8AC3E}">
        <p14:creationId xmlns:p14="http://schemas.microsoft.com/office/powerpoint/2010/main" val="1987411215"/>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成组">
            <a:extLst>
              <a:ext uri="{FF2B5EF4-FFF2-40B4-BE49-F238E27FC236}">
                <a16:creationId xmlns:a16="http://schemas.microsoft.com/office/drawing/2014/main" id="{88A69054-4685-B858-1D8F-F5A1E677FC9B}"/>
              </a:ext>
            </a:extLst>
          </p:cNvPr>
          <p:cNvGrpSpPr/>
          <p:nvPr/>
        </p:nvGrpSpPr>
        <p:grpSpPr>
          <a:xfrm>
            <a:off x="0" y="0"/>
            <a:ext cx="24384001" cy="13777769"/>
            <a:chOff x="0" y="0"/>
            <a:chExt cx="24384000" cy="13777767"/>
          </a:xfrm>
        </p:grpSpPr>
        <p:pic>
          <p:nvPicPr>
            <p:cNvPr id="11" name="图像" descr="图像">
              <a:extLst>
                <a:ext uri="{FF2B5EF4-FFF2-40B4-BE49-F238E27FC236}">
                  <a16:creationId xmlns:a16="http://schemas.microsoft.com/office/drawing/2014/main" id="{80F6CA75-2175-C526-B58F-0EFE0051093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2063395" y="11391598"/>
              <a:ext cx="2320606" cy="2386170"/>
            </a:xfrm>
            <a:prstGeom prst="rect">
              <a:avLst/>
            </a:prstGeom>
            <a:ln w="12700" cap="flat">
              <a:noFill/>
              <a:miter lim="400000"/>
            </a:ln>
            <a:effectLst/>
          </p:spPr>
        </p:pic>
        <p:pic>
          <p:nvPicPr>
            <p:cNvPr id="12" name="图像" descr="图像">
              <a:extLst>
                <a:ext uri="{FF2B5EF4-FFF2-40B4-BE49-F238E27FC236}">
                  <a16:creationId xmlns:a16="http://schemas.microsoft.com/office/drawing/2014/main" id="{1549798D-1228-34A8-7510-4AD446EA8176}"/>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0" y="11829617"/>
              <a:ext cx="2452288" cy="1948151"/>
            </a:xfrm>
            <a:prstGeom prst="rect">
              <a:avLst/>
            </a:prstGeom>
            <a:ln w="12700" cap="flat">
              <a:noFill/>
              <a:miter lim="400000"/>
            </a:ln>
            <a:effectLst/>
          </p:spPr>
        </p:pic>
        <p:pic>
          <p:nvPicPr>
            <p:cNvPr id="13" name="图像" descr="图像">
              <a:extLst>
                <a:ext uri="{FF2B5EF4-FFF2-40B4-BE49-F238E27FC236}">
                  <a16:creationId xmlns:a16="http://schemas.microsoft.com/office/drawing/2014/main" id="{D0CAA289-85E0-39B2-ECFF-6E87CE13E456}"/>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297259" y="0"/>
              <a:ext cx="2802212" cy="1157903"/>
            </a:xfrm>
            <a:prstGeom prst="rect">
              <a:avLst/>
            </a:prstGeom>
            <a:ln w="12700" cap="flat">
              <a:noFill/>
              <a:miter lim="400000"/>
            </a:ln>
            <a:effectLst/>
          </p:spPr>
        </p:pic>
      </p:grpSp>
      <p:sp>
        <p:nvSpPr>
          <p:cNvPr id="18" name="Title HarmonyOS Sans 50pt">
            <a:extLst>
              <a:ext uri="{FF2B5EF4-FFF2-40B4-BE49-F238E27FC236}">
                <a16:creationId xmlns:a16="http://schemas.microsoft.com/office/drawing/2014/main" id="{20D2B916-FE93-1F8C-3DC1-725B80A526A4}"/>
              </a:ext>
            </a:extLst>
          </p:cNvPr>
          <p:cNvSpPr txBox="1"/>
          <p:nvPr/>
        </p:nvSpPr>
        <p:spPr>
          <a:xfrm>
            <a:off x="8075488" y="1480236"/>
            <a:ext cx="8233022" cy="1505283"/>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71437" tIns="71437" rIns="71437" bIns="71437" anchor="ctr">
            <a:spAutoFit/>
          </a:bodyPr>
          <a:lstStyle>
            <a:lvl1pPr defTabSz="696515">
              <a:lnSpc>
                <a:spcPct val="130000"/>
              </a:lnSpc>
              <a:defRPr sz="5000" b="0">
                <a:solidFill>
                  <a:srgbClr val="000000"/>
                </a:solidFill>
                <a:latin typeface="HarmonyOS Sans"/>
                <a:ea typeface="HarmonyOS Sans"/>
                <a:cs typeface="HarmonyOS Sans"/>
                <a:sym typeface="HarmonyOS Sans"/>
              </a:defRPr>
            </a:lvl1pPr>
          </a:lstStyle>
          <a:p>
            <a:r>
              <a:rPr lang="en-US" sz="7500">
                <a:solidFill>
                  <a:schemeClr val="tx1"/>
                </a:solidFill>
              </a:rPr>
              <a:t>Modify scene view</a:t>
            </a:r>
          </a:p>
        </p:txBody>
      </p:sp>
      <p:sp>
        <p:nvSpPr>
          <p:cNvPr id="19" name="TextBox 18">
            <a:extLst>
              <a:ext uri="{FF2B5EF4-FFF2-40B4-BE49-F238E27FC236}">
                <a16:creationId xmlns:a16="http://schemas.microsoft.com/office/drawing/2014/main" id="{D6DCA7F1-BD1B-370B-975D-40E53671EAF2}"/>
              </a:ext>
            </a:extLst>
          </p:cNvPr>
          <p:cNvSpPr txBox="1"/>
          <p:nvPr/>
        </p:nvSpPr>
        <p:spPr>
          <a:xfrm>
            <a:off x="5920732" y="3596059"/>
            <a:ext cx="12542533" cy="1569660"/>
          </a:xfrm>
          <a:prstGeom prst="rect">
            <a:avLst/>
          </a:prstGeom>
          <a:noFill/>
        </p:spPr>
        <p:txBody>
          <a:bodyPr wrap="square">
            <a:spAutoFit/>
          </a:bodyPr>
          <a:lstStyle/>
          <a:p>
            <a:pPr marL="523875" indent="-514350" algn="l">
              <a:buFont typeface="+mj-lt"/>
              <a:buAutoNum type="arabicPeriod"/>
            </a:pPr>
            <a:r>
              <a:rPr lang="en-US" dirty="0">
                <a:solidFill>
                  <a:schemeClr val="tx1"/>
                </a:solidFill>
                <a:latin typeface="HarmonyOS Sans" pitchFamily="2" charset="0"/>
              </a:rPr>
              <a:t>Zoom</a:t>
            </a:r>
            <a:r>
              <a:rPr lang="en-US" b="0" dirty="0">
                <a:solidFill>
                  <a:schemeClr val="tx1"/>
                </a:solidFill>
                <a:latin typeface="HarmonyOS Sans" pitchFamily="2" charset="0"/>
              </a:rPr>
              <a:t> using the </a:t>
            </a:r>
            <a:r>
              <a:rPr lang="en-US" dirty="0">
                <a:solidFill>
                  <a:schemeClr val="tx1"/>
                </a:solidFill>
                <a:latin typeface="HarmonyOS Sans" pitchFamily="2" charset="0"/>
              </a:rPr>
              <a:t>scroll wheel</a:t>
            </a:r>
          </a:p>
          <a:p>
            <a:pPr marL="523875" indent="-514350" algn="l">
              <a:buFont typeface="+mj-lt"/>
              <a:buAutoNum type="arabicPeriod"/>
            </a:pPr>
            <a:r>
              <a:rPr lang="en-US" dirty="0">
                <a:solidFill>
                  <a:schemeClr val="tx1"/>
                </a:solidFill>
                <a:latin typeface="HarmonyOS Sans" pitchFamily="2" charset="0"/>
              </a:rPr>
              <a:t>Pan</a:t>
            </a:r>
            <a:r>
              <a:rPr lang="en-US" b="0" dirty="0">
                <a:solidFill>
                  <a:schemeClr val="tx1"/>
                </a:solidFill>
                <a:latin typeface="HarmonyOS Sans" pitchFamily="2" charset="0"/>
              </a:rPr>
              <a:t> by </a:t>
            </a:r>
            <a:r>
              <a:rPr lang="en-US" dirty="0">
                <a:solidFill>
                  <a:schemeClr val="tx1"/>
                </a:solidFill>
                <a:latin typeface="HarmonyOS Sans" pitchFamily="2" charset="0"/>
              </a:rPr>
              <a:t>right-clicking</a:t>
            </a:r>
            <a:r>
              <a:rPr lang="en-US" b="0" dirty="0">
                <a:solidFill>
                  <a:schemeClr val="tx1"/>
                </a:solidFill>
                <a:latin typeface="HarmonyOS Sans" pitchFamily="2" charset="0"/>
              </a:rPr>
              <a:t> and dragging</a:t>
            </a:r>
          </a:p>
          <a:p>
            <a:pPr marL="523875" indent="-514350" algn="l">
              <a:buFont typeface="+mj-lt"/>
              <a:buAutoNum type="arabicPeriod"/>
            </a:pPr>
            <a:r>
              <a:rPr lang="en-US" dirty="0">
                <a:solidFill>
                  <a:schemeClr val="tx1"/>
                </a:solidFill>
                <a:latin typeface="HarmonyOS Sans" pitchFamily="2" charset="0"/>
              </a:rPr>
              <a:t>Rotate</a:t>
            </a:r>
            <a:r>
              <a:rPr lang="en-US" b="0" dirty="0">
                <a:solidFill>
                  <a:schemeClr val="tx1"/>
                </a:solidFill>
                <a:latin typeface="HarmonyOS Sans" pitchFamily="2" charset="0"/>
              </a:rPr>
              <a:t> by holding the </a:t>
            </a:r>
            <a:r>
              <a:rPr lang="en-US" dirty="0">
                <a:solidFill>
                  <a:schemeClr val="tx1"/>
                </a:solidFill>
                <a:latin typeface="HarmonyOS Sans" pitchFamily="2" charset="0"/>
              </a:rPr>
              <a:t>middle-mouse button </a:t>
            </a:r>
            <a:r>
              <a:rPr lang="en-US" b="0" dirty="0">
                <a:solidFill>
                  <a:schemeClr val="tx1"/>
                </a:solidFill>
                <a:latin typeface="HarmonyOS Sans" pitchFamily="2" charset="0"/>
              </a:rPr>
              <a:t>and dragging.</a:t>
            </a:r>
          </a:p>
        </p:txBody>
      </p:sp>
      <p:pic>
        <p:nvPicPr>
          <p:cNvPr id="20" name="Picture 19">
            <a:extLst>
              <a:ext uri="{FF2B5EF4-FFF2-40B4-BE49-F238E27FC236}">
                <a16:creationId xmlns:a16="http://schemas.microsoft.com/office/drawing/2014/main" id="{05B34385-F541-FAAB-42BA-E55DDD494134}"/>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297259" y="6177373"/>
            <a:ext cx="6447670" cy="4219577"/>
          </a:xfrm>
          <a:prstGeom prst="rect">
            <a:avLst/>
          </a:prstGeom>
        </p:spPr>
      </p:pic>
      <p:pic>
        <p:nvPicPr>
          <p:cNvPr id="21" name="Picture 20">
            <a:extLst>
              <a:ext uri="{FF2B5EF4-FFF2-40B4-BE49-F238E27FC236}">
                <a16:creationId xmlns:a16="http://schemas.microsoft.com/office/drawing/2014/main" id="{F3F46F41-CCB0-42E1-F485-66BC56FFF40B}"/>
              </a:ext>
            </a:extLst>
          </p:cNvPr>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8956316" y="6177374"/>
            <a:ext cx="6471367" cy="4219575"/>
          </a:xfrm>
          <a:prstGeom prst="rect">
            <a:avLst/>
          </a:prstGeom>
        </p:spPr>
      </p:pic>
      <p:pic>
        <p:nvPicPr>
          <p:cNvPr id="22" name="Picture 21">
            <a:extLst>
              <a:ext uri="{FF2B5EF4-FFF2-40B4-BE49-F238E27FC236}">
                <a16:creationId xmlns:a16="http://schemas.microsoft.com/office/drawing/2014/main" id="{1605BF08-3352-C549-66C6-A659A1722BBC}"/>
              </a:ext>
            </a:extLst>
          </p:cNvPr>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16639070" y="6177373"/>
            <a:ext cx="6389643" cy="4219575"/>
          </a:xfrm>
          <a:prstGeom prst="rect">
            <a:avLst/>
          </a:prstGeom>
        </p:spPr>
      </p:pic>
      <p:sp>
        <p:nvSpPr>
          <p:cNvPr id="23" name="TextBox 22">
            <a:extLst>
              <a:ext uri="{FF2B5EF4-FFF2-40B4-BE49-F238E27FC236}">
                <a16:creationId xmlns:a16="http://schemas.microsoft.com/office/drawing/2014/main" id="{F363C017-986E-B878-6123-4247C5293C60}"/>
              </a:ext>
            </a:extLst>
          </p:cNvPr>
          <p:cNvSpPr txBox="1"/>
          <p:nvPr/>
        </p:nvSpPr>
        <p:spPr>
          <a:xfrm>
            <a:off x="3194600" y="10588861"/>
            <a:ext cx="2652988" cy="584775"/>
          </a:xfrm>
          <a:prstGeom prst="rect">
            <a:avLst/>
          </a:prstGeom>
          <a:noFill/>
        </p:spPr>
        <p:txBody>
          <a:bodyPr wrap="square">
            <a:spAutoFit/>
          </a:bodyPr>
          <a:lstStyle/>
          <a:p>
            <a:pPr marL="9525"/>
            <a:r>
              <a:rPr lang="en-US" b="0" dirty="0">
                <a:solidFill>
                  <a:schemeClr val="accent1"/>
                </a:solidFill>
                <a:latin typeface="HarmonyOS Sans" pitchFamily="2" charset="0"/>
              </a:rPr>
              <a:t>#1. Zoom</a:t>
            </a:r>
          </a:p>
        </p:txBody>
      </p:sp>
      <p:sp>
        <p:nvSpPr>
          <p:cNvPr id="25" name="TextBox 24">
            <a:extLst>
              <a:ext uri="{FF2B5EF4-FFF2-40B4-BE49-F238E27FC236}">
                <a16:creationId xmlns:a16="http://schemas.microsoft.com/office/drawing/2014/main" id="{5C70796C-449D-F303-341D-DA68D89173AA}"/>
              </a:ext>
            </a:extLst>
          </p:cNvPr>
          <p:cNvSpPr txBox="1"/>
          <p:nvPr/>
        </p:nvSpPr>
        <p:spPr>
          <a:xfrm>
            <a:off x="10865505" y="10588861"/>
            <a:ext cx="2652988" cy="584775"/>
          </a:xfrm>
          <a:prstGeom prst="rect">
            <a:avLst/>
          </a:prstGeom>
          <a:noFill/>
        </p:spPr>
        <p:txBody>
          <a:bodyPr wrap="square">
            <a:spAutoFit/>
          </a:bodyPr>
          <a:lstStyle/>
          <a:p>
            <a:pPr marL="9525"/>
            <a:r>
              <a:rPr lang="en-US" b="0" dirty="0">
                <a:solidFill>
                  <a:schemeClr val="accent1"/>
                </a:solidFill>
                <a:latin typeface="HarmonyOS Sans" pitchFamily="2" charset="0"/>
              </a:rPr>
              <a:t>#2. Pan</a:t>
            </a:r>
          </a:p>
        </p:txBody>
      </p:sp>
      <p:sp>
        <p:nvSpPr>
          <p:cNvPr id="26" name="TextBox 25">
            <a:extLst>
              <a:ext uri="{FF2B5EF4-FFF2-40B4-BE49-F238E27FC236}">
                <a16:creationId xmlns:a16="http://schemas.microsoft.com/office/drawing/2014/main" id="{26F3DC4F-FA0C-512E-0788-13ECD1F3B95E}"/>
              </a:ext>
            </a:extLst>
          </p:cNvPr>
          <p:cNvSpPr txBox="1"/>
          <p:nvPr/>
        </p:nvSpPr>
        <p:spPr>
          <a:xfrm>
            <a:off x="18507397" y="10588861"/>
            <a:ext cx="2652988" cy="584775"/>
          </a:xfrm>
          <a:prstGeom prst="rect">
            <a:avLst/>
          </a:prstGeom>
          <a:noFill/>
        </p:spPr>
        <p:txBody>
          <a:bodyPr wrap="square">
            <a:spAutoFit/>
          </a:bodyPr>
          <a:lstStyle/>
          <a:p>
            <a:pPr marL="9525"/>
            <a:r>
              <a:rPr lang="en-US" b="0" dirty="0">
                <a:solidFill>
                  <a:schemeClr val="accent1"/>
                </a:solidFill>
                <a:latin typeface="HarmonyOS Sans" pitchFamily="2" charset="0"/>
              </a:rPr>
              <a:t>#3. Rotate</a:t>
            </a:r>
          </a:p>
        </p:txBody>
      </p:sp>
      <p:pic>
        <p:nvPicPr>
          <p:cNvPr id="28" name="Picture 27" descr="Logo&#10;&#10;Description automatically generated">
            <a:extLst>
              <a:ext uri="{FF2B5EF4-FFF2-40B4-BE49-F238E27FC236}">
                <a16:creationId xmlns:a16="http://schemas.microsoft.com/office/drawing/2014/main" id="{3F9FE900-7458-6C83-CEB7-EEC9BBDD76C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453282" y="12341333"/>
            <a:ext cx="3477435" cy="1293647"/>
          </a:xfrm>
          <a:prstGeom prst="rect">
            <a:avLst/>
          </a:prstGeom>
        </p:spPr>
      </p:pic>
    </p:spTree>
    <p:extLst>
      <p:ext uri="{BB962C8B-B14F-4D97-AF65-F5344CB8AC3E}">
        <p14:creationId xmlns:p14="http://schemas.microsoft.com/office/powerpoint/2010/main" val="1661061706"/>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成组">
            <a:extLst>
              <a:ext uri="{FF2B5EF4-FFF2-40B4-BE49-F238E27FC236}">
                <a16:creationId xmlns:a16="http://schemas.microsoft.com/office/drawing/2014/main" id="{9CB2AF19-10B7-27D1-6CEC-4F441D8B8E49}"/>
              </a:ext>
            </a:extLst>
          </p:cNvPr>
          <p:cNvGrpSpPr/>
          <p:nvPr/>
        </p:nvGrpSpPr>
        <p:grpSpPr>
          <a:xfrm>
            <a:off x="0" y="0"/>
            <a:ext cx="24384001" cy="13777769"/>
            <a:chOff x="0" y="0"/>
            <a:chExt cx="24384000" cy="13777767"/>
          </a:xfrm>
        </p:grpSpPr>
        <p:pic>
          <p:nvPicPr>
            <p:cNvPr id="21" name="图像" descr="图像">
              <a:extLst>
                <a:ext uri="{FF2B5EF4-FFF2-40B4-BE49-F238E27FC236}">
                  <a16:creationId xmlns:a16="http://schemas.microsoft.com/office/drawing/2014/main" id="{68847E9C-1210-1B46-D04C-B4820D39D14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2063395" y="11391598"/>
              <a:ext cx="2320606" cy="2386170"/>
            </a:xfrm>
            <a:prstGeom prst="rect">
              <a:avLst/>
            </a:prstGeom>
            <a:ln w="12700" cap="flat">
              <a:noFill/>
              <a:miter lim="400000"/>
            </a:ln>
            <a:effectLst/>
          </p:spPr>
        </p:pic>
        <p:pic>
          <p:nvPicPr>
            <p:cNvPr id="22" name="图像" descr="图像">
              <a:extLst>
                <a:ext uri="{FF2B5EF4-FFF2-40B4-BE49-F238E27FC236}">
                  <a16:creationId xmlns:a16="http://schemas.microsoft.com/office/drawing/2014/main" id="{664380D1-0F5D-0682-4F55-68168597EB40}"/>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0" y="11829617"/>
              <a:ext cx="2452288" cy="1948151"/>
            </a:xfrm>
            <a:prstGeom prst="rect">
              <a:avLst/>
            </a:prstGeom>
            <a:ln w="12700" cap="flat">
              <a:noFill/>
              <a:miter lim="400000"/>
            </a:ln>
            <a:effectLst/>
          </p:spPr>
        </p:pic>
        <p:pic>
          <p:nvPicPr>
            <p:cNvPr id="23" name="图像" descr="图像">
              <a:extLst>
                <a:ext uri="{FF2B5EF4-FFF2-40B4-BE49-F238E27FC236}">
                  <a16:creationId xmlns:a16="http://schemas.microsoft.com/office/drawing/2014/main" id="{A9BC0F15-AAC1-FDE3-9032-D422660C2C8A}"/>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297259" y="0"/>
              <a:ext cx="2802212" cy="1157903"/>
            </a:xfrm>
            <a:prstGeom prst="rect">
              <a:avLst/>
            </a:prstGeom>
            <a:ln w="12700" cap="flat">
              <a:noFill/>
              <a:miter lim="400000"/>
            </a:ln>
            <a:effectLst/>
          </p:spPr>
        </p:pic>
      </p:grpSp>
      <p:sp>
        <p:nvSpPr>
          <p:cNvPr id="25" name="Title HarmonyOS Sans 50pt">
            <a:extLst>
              <a:ext uri="{FF2B5EF4-FFF2-40B4-BE49-F238E27FC236}">
                <a16:creationId xmlns:a16="http://schemas.microsoft.com/office/drawing/2014/main" id="{E65AD5CD-4314-2ABD-362F-7052876AA845}"/>
              </a:ext>
            </a:extLst>
          </p:cNvPr>
          <p:cNvSpPr txBox="1"/>
          <p:nvPr/>
        </p:nvSpPr>
        <p:spPr>
          <a:xfrm>
            <a:off x="4815886" y="1129840"/>
            <a:ext cx="15376003" cy="150528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defTabSz="696515">
              <a:lnSpc>
                <a:spcPct val="130000"/>
              </a:lnSpc>
              <a:defRPr sz="5000" b="0">
                <a:solidFill>
                  <a:srgbClr val="000000"/>
                </a:solidFill>
                <a:latin typeface="HarmonyOS Sans"/>
                <a:ea typeface="HarmonyOS Sans"/>
                <a:cs typeface="HarmonyOS Sans"/>
                <a:sym typeface="HarmonyOS Sans"/>
              </a:defRPr>
            </a:lvl1pPr>
          </a:lstStyle>
          <a:p>
            <a:r>
              <a:rPr lang="en-US" sz="7500">
                <a:solidFill>
                  <a:schemeClr val="tx1"/>
                </a:solidFill>
              </a:rPr>
              <a:t>Apply </a:t>
            </a:r>
            <a:r>
              <a:rPr lang="en-US" sz="7500" err="1">
                <a:solidFill>
                  <a:schemeClr val="tx1"/>
                </a:solidFill>
              </a:rPr>
              <a:t>Javascript</a:t>
            </a:r>
            <a:r>
              <a:rPr lang="en-US" sz="7500">
                <a:solidFill>
                  <a:schemeClr val="tx1"/>
                </a:solidFill>
              </a:rPr>
              <a:t> logic to the scene</a:t>
            </a:r>
          </a:p>
        </p:txBody>
      </p:sp>
      <p:pic>
        <p:nvPicPr>
          <p:cNvPr id="26" name="Picture 25">
            <a:extLst>
              <a:ext uri="{FF2B5EF4-FFF2-40B4-BE49-F238E27FC236}">
                <a16:creationId xmlns:a16="http://schemas.microsoft.com/office/drawing/2014/main" id="{89618D6C-BB94-39DB-16DC-65B59AD1A586}"/>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2621816" y="3342060"/>
            <a:ext cx="9692166" cy="5882461"/>
          </a:xfrm>
          <a:prstGeom prst="rect">
            <a:avLst/>
          </a:prstGeom>
          <a:ln>
            <a:solidFill>
              <a:schemeClr val="tx1"/>
            </a:solidFill>
          </a:ln>
        </p:spPr>
      </p:pic>
      <p:pic>
        <p:nvPicPr>
          <p:cNvPr id="28" name="Picture 27">
            <a:extLst>
              <a:ext uri="{FF2B5EF4-FFF2-40B4-BE49-F238E27FC236}">
                <a16:creationId xmlns:a16="http://schemas.microsoft.com/office/drawing/2014/main" id="{7528DB2B-4EB7-26BE-4EC6-E1FDAEE5E408}"/>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r="32991" b="28700"/>
          <a:stretch/>
        </p:blipFill>
        <p:spPr>
          <a:xfrm>
            <a:off x="12970990" y="3318893"/>
            <a:ext cx="8925548" cy="9137660"/>
          </a:xfrm>
          <a:prstGeom prst="rect">
            <a:avLst/>
          </a:prstGeom>
          <a:ln>
            <a:solidFill>
              <a:schemeClr val="tx1"/>
            </a:solidFill>
          </a:ln>
        </p:spPr>
      </p:pic>
      <p:sp>
        <p:nvSpPr>
          <p:cNvPr id="29" name="Rectangle 28">
            <a:extLst>
              <a:ext uri="{FF2B5EF4-FFF2-40B4-BE49-F238E27FC236}">
                <a16:creationId xmlns:a16="http://schemas.microsoft.com/office/drawing/2014/main" id="{4437583F-9B9D-9400-8250-5367B4B65828}"/>
              </a:ext>
            </a:extLst>
          </p:cNvPr>
          <p:cNvSpPr/>
          <p:nvPr/>
        </p:nvSpPr>
        <p:spPr>
          <a:xfrm>
            <a:off x="3037572" y="6382231"/>
            <a:ext cx="1430026" cy="27033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C0691978-32CB-6CF3-56CB-C895AC30A93F}"/>
              </a:ext>
            </a:extLst>
          </p:cNvPr>
          <p:cNvSpPr/>
          <p:nvPr/>
        </p:nvSpPr>
        <p:spPr>
          <a:xfrm>
            <a:off x="6016238" y="5187174"/>
            <a:ext cx="2701737" cy="222546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4581EC83-4F33-B4C2-7EA4-DF6D49F08647}"/>
              </a:ext>
            </a:extLst>
          </p:cNvPr>
          <p:cNvSpPr/>
          <p:nvPr/>
        </p:nvSpPr>
        <p:spPr>
          <a:xfrm>
            <a:off x="10098541" y="6656369"/>
            <a:ext cx="1935023" cy="31820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7654AC3C-C202-DE64-1090-270D21E3B426}"/>
              </a:ext>
            </a:extLst>
          </p:cNvPr>
          <p:cNvSpPr/>
          <p:nvPr/>
        </p:nvSpPr>
        <p:spPr>
          <a:xfrm>
            <a:off x="13072139" y="8144540"/>
            <a:ext cx="1935023" cy="20311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1327A2AC-1EA4-62B8-7136-0BB9A4F5E2A4}"/>
              </a:ext>
            </a:extLst>
          </p:cNvPr>
          <p:cNvSpPr/>
          <p:nvPr/>
        </p:nvSpPr>
        <p:spPr>
          <a:xfrm>
            <a:off x="15694012" y="3543594"/>
            <a:ext cx="6202525" cy="875983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4" name="Straight Arrow Connector 33">
            <a:extLst>
              <a:ext uri="{FF2B5EF4-FFF2-40B4-BE49-F238E27FC236}">
                <a16:creationId xmlns:a16="http://schemas.microsoft.com/office/drawing/2014/main" id="{643FCE4D-2073-9A4A-D831-7CF98531D9D9}"/>
              </a:ext>
            </a:extLst>
          </p:cNvPr>
          <p:cNvCxnSpPr>
            <a:cxnSpLocks/>
            <a:stCxn id="29" idx="3"/>
            <a:endCxn id="30" idx="1"/>
          </p:cNvCxnSpPr>
          <p:nvPr/>
        </p:nvCxnSpPr>
        <p:spPr>
          <a:xfrm flipV="1">
            <a:off x="4467598" y="6299907"/>
            <a:ext cx="1548640" cy="21749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0F0EF88A-9EDD-EA6A-B750-4D12609FFC5B}"/>
              </a:ext>
            </a:extLst>
          </p:cNvPr>
          <p:cNvCxnSpPr>
            <a:cxnSpLocks/>
            <a:stCxn id="30" idx="3"/>
          </p:cNvCxnSpPr>
          <p:nvPr/>
        </p:nvCxnSpPr>
        <p:spPr>
          <a:xfrm flipH="1" flipV="1">
            <a:off x="8401510" y="6139248"/>
            <a:ext cx="316465" cy="16065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C8C406F5-7AC8-EBEF-CFB5-2602D7C1F066}"/>
              </a:ext>
            </a:extLst>
          </p:cNvPr>
          <p:cNvCxnSpPr>
            <a:cxnSpLocks/>
            <a:stCxn id="31" idx="3"/>
            <a:endCxn id="32" idx="1"/>
          </p:cNvCxnSpPr>
          <p:nvPr/>
        </p:nvCxnSpPr>
        <p:spPr>
          <a:xfrm>
            <a:off x="12033564" y="6815470"/>
            <a:ext cx="1038575" cy="143062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DEE82EAE-8E1A-1CC9-8830-7FC8AA0109DC}"/>
              </a:ext>
            </a:extLst>
          </p:cNvPr>
          <p:cNvCxnSpPr>
            <a:cxnSpLocks/>
            <a:stCxn id="32" idx="3"/>
            <a:endCxn id="33" idx="1"/>
          </p:cNvCxnSpPr>
          <p:nvPr/>
        </p:nvCxnSpPr>
        <p:spPr>
          <a:xfrm flipV="1">
            <a:off x="15007162" y="7923513"/>
            <a:ext cx="686850" cy="32258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4FC01C7B-5EAC-A2AA-00F0-E18F86F26B8B}"/>
              </a:ext>
            </a:extLst>
          </p:cNvPr>
          <p:cNvSpPr txBox="1"/>
          <p:nvPr/>
        </p:nvSpPr>
        <p:spPr>
          <a:xfrm>
            <a:off x="2619146" y="9497528"/>
            <a:ext cx="9692166" cy="2554545"/>
          </a:xfrm>
          <a:prstGeom prst="rect">
            <a:avLst/>
          </a:prstGeom>
          <a:noFill/>
        </p:spPr>
        <p:txBody>
          <a:bodyPr wrap="square">
            <a:spAutoFit/>
          </a:bodyPr>
          <a:lstStyle/>
          <a:p>
            <a:pPr marL="9525" algn="l"/>
            <a:r>
              <a:rPr lang="en-US" b="0" dirty="0">
                <a:solidFill>
                  <a:schemeClr val="tx1"/>
                </a:solidFill>
                <a:latin typeface="HarmonyOS Sans" pitchFamily="2" charset="0"/>
              </a:rPr>
              <a:t>Use code editor like Visual Studio Code to add </a:t>
            </a:r>
            <a:r>
              <a:rPr lang="en-US" b="0" dirty="0" err="1">
                <a:solidFill>
                  <a:schemeClr val="tx1"/>
                </a:solidFill>
                <a:latin typeface="HarmonyOS Sans" pitchFamily="2" charset="0"/>
              </a:rPr>
              <a:t>Javascript</a:t>
            </a:r>
            <a:r>
              <a:rPr lang="en-US" b="0" dirty="0">
                <a:solidFill>
                  <a:schemeClr val="tx1"/>
                </a:solidFill>
                <a:latin typeface="HarmonyOS Sans" pitchFamily="2" charset="0"/>
              </a:rPr>
              <a:t> components and define the behavior of individual objects, such as movement, object spawning, adding/removing components, collision effects, etc.</a:t>
            </a:r>
          </a:p>
        </p:txBody>
      </p:sp>
      <p:pic>
        <p:nvPicPr>
          <p:cNvPr id="39" name="Picture 38" descr="Logo&#10;&#10;Description automatically generated">
            <a:extLst>
              <a:ext uri="{FF2B5EF4-FFF2-40B4-BE49-F238E27FC236}">
                <a16:creationId xmlns:a16="http://schemas.microsoft.com/office/drawing/2014/main" id="{C893D2E7-C7B5-D676-1F35-E74697B6B0A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294846" y="12349897"/>
            <a:ext cx="3477435" cy="1293647"/>
          </a:xfrm>
          <a:prstGeom prst="rect">
            <a:avLst/>
          </a:prstGeom>
        </p:spPr>
      </p:pic>
    </p:spTree>
    <p:extLst>
      <p:ext uri="{BB962C8B-B14F-4D97-AF65-F5344CB8AC3E}">
        <p14:creationId xmlns:p14="http://schemas.microsoft.com/office/powerpoint/2010/main" val="2775569570"/>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成组">
            <a:extLst>
              <a:ext uri="{FF2B5EF4-FFF2-40B4-BE49-F238E27FC236}">
                <a16:creationId xmlns:a16="http://schemas.microsoft.com/office/drawing/2014/main" id="{5A1FF68D-21D4-EA71-8B8F-E8348573FA3B}"/>
              </a:ext>
            </a:extLst>
          </p:cNvPr>
          <p:cNvGrpSpPr/>
          <p:nvPr/>
        </p:nvGrpSpPr>
        <p:grpSpPr>
          <a:xfrm>
            <a:off x="0" y="0"/>
            <a:ext cx="24384001" cy="13777769"/>
            <a:chOff x="0" y="0"/>
            <a:chExt cx="24384000" cy="13777767"/>
          </a:xfrm>
        </p:grpSpPr>
        <p:pic>
          <p:nvPicPr>
            <p:cNvPr id="9" name="图像" descr="图像">
              <a:extLst>
                <a:ext uri="{FF2B5EF4-FFF2-40B4-BE49-F238E27FC236}">
                  <a16:creationId xmlns:a16="http://schemas.microsoft.com/office/drawing/2014/main" id="{C77D575D-67CB-E125-67F5-2EC75D96704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2063395" y="11391598"/>
              <a:ext cx="2320606" cy="2386170"/>
            </a:xfrm>
            <a:prstGeom prst="rect">
              <a:avLst/>
            </a:prstGeom>
            <a:ln w="12700" cap="flat">
              <a:noFill/>
              <a:miter lim="400000"/>
            </a:ln>
            <a:effectLst/>
          </p:spPr>
        </p:pic>
        <p:pic>
          <p:nvPicPr>
            <p:cNvPr id="10" name="图像" descr="图像">
              <a:extLst>
                <a:ext uri="{FF2B5EF4-FFF2-40B4-BE49-F238E27FC236}">
                  <a16:creationId xmlns:a16="http://schemas.microsoft.com/office/drawing/2014/main" id="{2368F5ED-720C-BB70-2670-6390FD37284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0" y="11829617"/>
              <a:ext cx="2452288" cy="1948151"/>
            </a:xfrm>
            <a:prstGeom prst="rect">
              <a:avLst/>
            </a:prstGeom>
            <a:ln w="12700" cap="flat">
              <a:noFill/>
              <a:miter lim="400000"/>
            </a:ln>
            <a:effectLst/>
          </p:spPr>
        </p:pic>
        <p:pic>
          <p:nvPicPr>
            <p:cNvPr id="11" name="图像" descr="图像">
              <a:extLst>
                <a:ext uri="{FF2B5EF4-FFF2-40B4-BE49-F238E27FC236}">
                  <a16:creationId xmlns:a16="http://schemas.microsoft.com/office/drawing/2014/main" id="{93EB2EFF-EF49-1408-3D38-EB3C65DB704A}"/>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297259" y="0"/>
              <a:ext cx="2802212" cy="1157903"/>
            </a:xfrm>
            <a:prstGeom prst="rect">
              <a:avLst/>
            </a:prstGeom>
            <a:ln w="12700" cap="flat">
              <a:noFill/>
              <a:miter lim="400000"/>
            </a:ln>
            <a:effectLst/>
          </p:spPr>
        </p:pic>
      </p:grpSp>
      <p:sp>
        <p:nvSpPr>
          <p:cNvPr id="12" name="Title HarmonyOS Sans 50pt">
            <a:extLst>
              <a:ext uri="{FF2B5EF4-FFF2-40B4-BE49-F238E27FC236}">
                <a16:creationId xmlns:a16="http://schemas.microsoft.com/office/drawing/2014/main" id="{5619BEDC-D172-4D33-039D-160281A268BF}"/>
              </a:ext>
            </a:extLst>
          </p:cNvPr>
          <p:cNvSpPr txBox="1"/>
          <p:nvPr/>
        </p:nvSpPr>
        <p:spPr>
          <a:xfrm>
            <a:off x="4193016" y="1251118"/>
            <a:ext cx="15997968" cy="1505283"/>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71437" tIns="71437" rIns="71437" bIns="71437" anchor="ctr">
            <a:spAutoFit/>
          </a:bodyPr>
          <a:lstStyle>
            <a:lvl1pPr defTabSz="696515">
              <a:lnSpc>
                <a:spcPct val="130000"/>
              </a:lnSpc>
              <a:defRPr sz="5000" b="0">
                <a:solidFill>
                  <a:srgbClr val="000000"/>
                </a:solidFill>
                <a:latin typeface="HarmonyOS Sans"/>
                <a:ea typeface="HarmonyOS Sans"/>
                <a:cs typeface="HarmonyOS Sans"/>
                <a:sym typeface="HarmonyOS Sans"/>
              </a:defRPr>
            </a:lvl1pPr>
          </a:lstStyle>
          <a:p>
            <a:r>
              <a:rPr lang="en-US" sz="7500">
                <a:solidFill>
                  <a:schemeClr val="tx1"/>
                </a:solidFill>
              </a:rPr>
              <a:t>View and debug in Huawei VR Glass</a:t>
            </a:r>
          </a:p>
        </p:txBody>
      </p:sp>
      <p:sp>
        <p:nvSpPr>
          <p:cNvPr id="14" name="TextBox 13">
            <a:extLst>
              <a:ext uri="{FF2B5EF4-FFF2-40B4-BE49-F238E27FC236}">
                <a16:creationId xmlns:a16="http://schemas.microsoft.com/office/drawing/2014/main" id="{FABDB4F0-CBAA-C27C-E861-F2A792581493}"/>
              </a:ext>
            </a:extLst>
          </p:cNvPr>
          <p:cNvSpPr txBox="1"/>
          <p:nvPr/>
        </p:nvSpPr>
        <p:spPr>
          <a:xfrm>
            <a:off x="2695236" y="3135668"/>
            <a:ext cx="10108214" cy="9448740"/>
          </a:xfrm>
          <a:prstGeom prst="rect">
            <a:avLst/>
          </a:prstGeom>
          <a:noFill/>
        </p:spPr>
        <p:txBody>
          <a:bodyPr wrap="square">
            <a:spAutoFit/>
          </a:bodyPr>
          <a:lstStyle/>
          <a:p>
            <a:pPr marL="401638" indent="-401638" algn="l">
              <a:buFont typeface="+mj-lt"/>
              <a:buAutoNum type="arabicPeriod"/>
            </a:pPr>
            <a:r>
              <a:rPr lang="en-US" b="0" u="none" strike="noStrike" dirty="0">
                <a:solidFill>
                  <a:schemeClr val="tx1"/>
                </a:solidFill>
                <a:effectLst/>
                <a:latin typeface="HarmonyOS Sans" pitchFamily="2" charset="0"/>
                <a:cs typeface="Arial" panose="020B0604020202020204" pitchFamily="34" charset="0"/>
              </a:rPr>
              <a:t>Enable USB debugging</a:t>
            </a:r>
            <a:r>
              <a:rPr lang="en-US" b="0" dirty="0">
                <a:solidFill>
                  <a:schemeClr val="tx1"/>
                </a:solidFill>
                <a:effectLst/>
                <a:latin typeface="HarmonyOS Sans" pitchFamily="2" charset="0"/>
                <a:cs typeface="Arial" panose="020B0604020202020204" pitchFamily="34" charset="0"/>
              </a:rPr>
              <a:t> on Huawei VR compatible Huawei phone.</a:t>
            </a:r>
          </a:p>
          <a:p>
            <a:pPr marL="401638" indent="-401638" algn="l">
              <a:buFont typeface="+mj-lt"/>
              <a:buAutoNum type="arabicPeriod"/>
            </a:pPr>
            <a:r>
              <a:rPr lang="en-US" b="0" u="none" strike="noStrike" dirty="0">
                <a:solidFill>
                  <a:schemeClr val="tx1"/>
                </a:solidFill>
                <a:effectLst/>
                <a:latin typeface="HarmonyOS Sans" pitchFamily="2" charset="0"/>
                <a:cs typeface="Arial" panose="020B0604020202020204" pitchFamily="34" charset="0"/>
              </a:rPr>
              <a:t>Enable ADB over Wi-Fi and connect to Huawei phone.</a:t>
            </a:r>
          </a:p>
          <a:p>
            <a:pPr marL="401638" indent="-401638" algn="l">
              <a:buFont typeface="+mj-lt"/>
              <a:buAutoNum type="arabicPeriod"/>
            </a:pPr>
            <a:r>
              <a:rPr lang="en-US" b="0" dirty="0">
                <a:solidFill>
                  <a:schemeClr val="tx1"/>
                </a:solidFill>
                <a:latin typeface="HarmonyOS Sans" pitchFamily="2" charset="0"/>
                <a:cs typeface="Arial" panose="020B0604020202020204" pitchFamily="34" charset="0"/>
              </a:rPr>
              <a:t>Generate SSL key, certificate, and DH parameter files.</a:t>
            </a:r>
            <a:endParaRPr lang="en-US" b="0" dirty="0">
              <a:solidFill>
                <a:schemeClr val="tx1"/>
              </a:solidFill>
              <a:effectLst/>
              <a:latin typeface="HarmonyOS Sans" pitchFamily="2" charset="0"/>
              <a:cs typeface="Arial" panose="020B0604020202020204" pitchFamily="34" charset="0"/>
            </a:endParaRPr>
          </a:p>
          <a:p>
            <a:pPr marL="401638" indent="-401638" algn="l">
              <a:buFont typeface="+mj-lt"/>
              <a:buAutoNum type="arabicPeriod"/>
            </a:pPr>
            <a:r>
              <a:rPr lang="en-US" b="0" dirty="0">
                <a:solidFill>
                  <a:schemeClr val="tx1"/>
                </a:solidFill>
                <a:effectLst/>
                <a:latin typeface="HarmonyOS Sans" pitchFamily="2" charset="0"/>
                <a:cs typeface="Arial" panose="020B0604020202020204" pitchFamily="34" charset="0"/>
              </a:rPr>
              <a:t>Wonderland Engine - navigate to Views &gt; Preferences &gt; Server, enable SSL server and enter the SSL files.</a:t>
            </a:r>
          </a:p>
          <a:p>
            <a:pPr marL="401638" indent="-401638" algn="l">
              <a:buFont typeface="+mj-lt"/>
              <a:buAutoNum type="arabicPeriod"/>
            </a:pPr>
            <a:r>
              <a:rPr lang="en-US" b="0" dirty="0">
                <a:solidFill>
                  <a:schemeClr val="tx1"/>
                </a:solidFill>
                <a:effectLst/>
                <a:latin typeface="HarmonyOS Sans" pitchFamily="2" charset="0"/>
                <a:cs typeface="Arial" panose="020B0604020202020204" pitchFamily="34" charset="0"/>
              </a:rPr>
              <a:t>Repackage Wonderland project and launch the server.</a:t>
            </a:r>
          </a:p>
          <a:p>
            <a:pPr marL="401638" indent="-401638" algn="l">
              <a:buFont typeface="+mj-lt"/>
              <a:buAutoNum type="arabicPeriod"/>
            </a:pPr>
            <a:r>
              <a:rPr lang="en-US" b="0" dirty="0">
                <a:solidFill>
                  <a:schemeClr val="tx1"/>
                </a:solidFill>
                <a:effectLst/>
                <a:latin typeface="HarmonyOS Sans" pitchFamily="2" charset="0"/>
                <a:cs typeface="Arial" panose="020B0604020202020204" pitchFamily="34" charset="0"/>
              </a:rPr>
              <a:t>Go to desktop Chrome browser, enter URL chrome://</a:t>
            </a:r>
            <a:r>
              <a:rPr lang="en-US" b="0" dirty="0" err="1">
                <a:solidFill>
                  <a:schemeClr val="tx1"/>
                </a:solidFill>
                <a:effectLst/>
                <a:latin typeface="HarmonyOS Sans" pitchFamily="2" charset="0"/>
                <a:cs typeface="Arial" panose="020B0604020202020204" pitchFamily="34" charset="0"/>
              </a:rPr>
              <a:t>inspect#devices</a:t>
            </a:r>
            <a:r>
              <a:rPr lang="en-US" b="0" dirty="0">
                <a:solidFill>
                  <a:schemeClr val="tx1"/>
                </a:solidFill>
                <a:effectLst/>
                <a:latin typeface="HarmonyOS Sans" pitchFamily="2" charset="0"/>
                <a:cs typeface="Arial" panose="020B0604020202020204" pitchFamily="34" charset="0"/>
              </a:rPr>
              <a:t>, click Port Forwarding button, add Port: 8081, IP address and port: localhost:8081. Check Enable port forwarding and click Done. </a:t>
            </a:r>
          </a:p>
          <a:p>
            <a:pPr marL="401638" indent="-401638" algn="l">
              <a:buFont typeface="+mj-lt"/>
              <a:buAutoNum type="arabicPeriod"/>
            </a:pPr>
            <a:r>
              <a:rPr lang="en-US" b="0" dirty="0">
                <a:solidFill>
                  <a:schemeClr val="tx1"/>
                </a:solidFill>
                <a:effectLst/>
                <a:latin typeface="HarmonyOS Sans" pitchFamily="2" charset="0"/>
                <a:cs typeface="Arial" panose="020B0604020202020204" pitchFamily="34" charset="0"/>
              </a:rPr>
              <a:t>Put on Huawei VR Glass, launch either the </a:t>
            </a:r>
            <a:r>
              <a:rPr lang="en-US" b="0" dirty="0" err="1">
                <a:solidFill>
                  <a:schemeClr val="tx1"/>
                </a:solidFill>
                <a:effectLst/>
                <a:latin typeface="HarmonyOS Sans" pitchFamily="2" charset="0"/>
                <a:cs typeface="Arial" panose="020B0604020202020204" pitchFamily="34" charset="0"/>
              </a:rPr>
              <a:t>Wolvic</a:t>
            </a:r>
            <a:r>
              <a:rPr lang="en-US" b="0" dirty="0">
                <a:solidFill>
                  <a:schemeClr val="tx1"/>
                </a:solidFill>
                <a:effectLst/>
                <a:latin typeface="HarmonyOS Sans" pitchFamily="2" charset="0"/>
                <a:cs typeface="Arial" panose="020B0604020202020204" pitchFamily="34" charset="0"/>
              </a:rPr>
              <a:t> VR Browser and visit </a:t>
            </a:r>
            <a:r>
              <a:rPr lang="en-US" b="0" u="none" strike="noStrike" dirty="0">
                <a:solidFill>
                  <a:schemeClr val="tx1"/>
                </a:solidFill>
                <a:effectLst/>
                <a:latin typeface="HarmonyOS Sans" pitchFamily="2" charset="0"/>
                <a:cs typeface="Arial" panose="020B0604020202020204" pitchFamily="34" charset="0"/>
                <a:hlinkClick r:id="rId6">
                  <a:extLst>
                    <a:ext uri="{A12FA001-AC4F-418D-AE19-62706E023703}">
                      <ahyp:hlinkClr xmlns:ahyp="http://schemas.microsoft.com/office/drawing/2018/hyperlinkcolor" val="tx"/>
                    </a:ext>
                  </a:extLst>
                </a:hlinkClick>
              </a:rPr>
              <a:t>https://localhost:8081/index.html</a:t>
            </a:r>
            <a:endParaRPr lang="en-US" b="0" dirty="0">
              <a:solidFill>
                <a:schemeClr val="tx1"/>
              </a:solidFill>
              <a:effectLst/>
              <a:latin typeface="HarmonyOS Sans" pitchFamily="2" charset="0"/>
              <a:cs typeface="Arial" panose="020B0604020202020204" pitchFamily="34" charset="0"/>
            </a:endParaRPr>
          </a:p>
        </p:txBody>
      </p:sp>
      <p:pic>
        <p:nvPicPr>
          <p:cNvPr id="16" name="Picture 15" descr="Graphical user interface, text, application, email&#10;&#10;Description automatically generated">
            <a:extLst>
              <a:ext uri="{FF2B5EF4-FFF2-40B4-BE49-F238E27FC236}">
                <a16:creationId xmlns:a16="http://schemas.microsoft.com/office/drawing/2014/main" id="{78DB5749-CD40-C13C-D8D9-EBC69F113F64}"/>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7113432" y="3144410"/>
            <a:ext cx="4949964" cy="5210488"/>
          </a:xfrm>
          <a:prstGeom prst="rect">
            <a:avLst/>
          </a:prstGeom>
          <a:effectLst>
            <a:outerShdw blurRad="177367" dist="31641" dir="2700000" algn="tl" rotWithShape="0">
              <a:prstClr val="black">
                <a:alpha val="40000"/>
              </a:prstClr>
            </a:outerShdw>
          </a:effectLst>
        </p:spPr>
      </p:pic>
      <p:pic>
        <p:nvPicPr>
          <p:cNvPr id="28" name="Picture 27" descr="Logo&#10;&#10;Description automatically generated">
            <a:extLst>
              <a:ext uri="{FF2B5EF4-FFF2-40B4-BE49-F238E27FC236}">
                <a16:creationId xmlns:a16="http://schemas.microsoft.com/office/drawing/2014/main" id="{D8F53DA7-8FCA-A04E-26AC-B4724EB0AF6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294846" y="12349897"/>
            <a:ext cx="3477435" cy="1293647"/>
          </a:xfrm>
          <a:prstGeom prst="rect">
            <a:avLst/>
          </a:prstGeom>
        </p:spPr>
      </p:pic>
      <p:pic>
        <p:nvPicPr>
          <p:cNvPr id="30" name="Picture 29" descr="Graphical user interface, application&#10;&#10;Description automatically generated">
            <a:extLst>
              <a:ext uri="{FF2B5EF4-FFF2-40B4-BE49-F238E27FC236}">
                <a16:creationId xmlns:a16="http://schemas.microsoft.com/office/drawing/2014/main" id="{D689091C-8080-1275-98DA-3E7411D459A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3046398" y="3144410"/>
            <a:ext cx="3695700" cy="4165600"/>
          </a:xfrm>
          <a:prstGeom prst="rect">
            <a:avLst/>
          </a:prstGeom>
        </p:spPr>
      </p:pic>
      <p:pic>
        <p:nvPicPr>
          <p:cNvPr id="32" name="Picture 31" descr="Graphical user interface&#10;&#10;Description automatically generated">
            <a:extLst>
              <a:ext uri="{FF2B5EF4-FFF2-40B4-BE49-F238E27FC236}">
                <a16:creationId xmlns:a16="http://schemas.microsoft.com/office/drawing/2014/main" id="{7D8C9F04-E117-FEA3-8605-CDDEE753ACC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6284402" y="8398269"/>
            <a:ext cx="6133155" cy="4845503"/>
          </a:xfrm>
          <a:prstGeom prst="rect">
            <a:avLst/>
          </a:prstGeom>
        </p:spPr>
      </p:pic>
    </p:spTree>
    <p:extLst>
      <p:ext uri="{BB962C8B-B14F-4D97-AF65-F5344CB8AC3E}">
        <p14:creationId xmlns:p14="http://schemas.microsoft.com/office/powerpoint/2010/main" val="213456067"/>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成组">
            <a:extLst>
              <a:ext uri="{FF2B5EF4-FFF2-40B4-BE49-F238E27FC236}">
                <a16:creationId xmlns:a16="http://schemas.microsoft.com/office/drawing/2014/main" id="{6F3E7250-DFDC-C972-945F-8792E4129799}"/>
              </a:ext>
            </a:extLst>
          </p:cNvPr>
          <p:cNvGrpSpPr/>
          <p:nvPr/>
        </p:nvGrpSpPr>
        <p:grpSpPr>
          <a:xfrm>
            <a:off x="0" y="0"/>
            <a:ext cx="24384001" cy="13777769"/>
            <a:chOff x="0" y="0"/>
            <a:chExt cx="24384000" cy="13777767"/>
          </a:xfrm>
        </p:grpSpPr>
        <p:pic>
          <p:nvPicPr>
            <p:cNvPr id="25" name="图像" descr="图像">
              <a:extLst>
                <a:ext uri="{FF2B5EF4-FFF2-40B4-BE49-F238E27FC236}">
                  <a16:creationId xmlns:a16="http://schemas.microsoft.com/office/drawing/2014/main" id="{5DAA7AC1-DC91-901B-F4EE-52974B06461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2063395" y="11391598"/>
              <a:ext cx="2320606" cy="2386170"/>
            </a:xfrm>
            <a:prstGeom prst="rect">
              <a:avLst/>
            </a:prstGeom>
            <a:ln w="12700" cap="flat">
              <a:noFill/>
              <a:miter lim="400000"/>
            </a:ln>
            <a:effectLst/>
          </p:spPr>
        </p:pic>
        <p:pic>
          <p:nvPicPr>
            <p:cNvPr id="26" name="图像" descr="图像">
              <a:extLst>
                <a:ext uri="{FF2B5EF4-FFF2-40B4-BE49-F238E27FC236}">
                  <a16:creationId xmlns:a16="http://schemas.microsoft.com/office/drawing/2014/main" id="{1C8D3C7D-E1AB-36B6-0E34-2D0B92BDD0D3}"/>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0" y="11829617"/>
              <a:ext cx="2452288" cy="1948151"/>
            </a:xfrm>
            <a:prstGeom prst="rect">
              <a:avLst/>
            </a:prstGeom>
            <a:ln w="12700" cap="flat">
              <a:noFill/>
              <a:miter lim="400000"/>
            </a:ln>
            <a:effectLst/>
          </p:spPr>
        </p:pic>
        <p:pic>
          <p:nvPicPr>
            <p:cNvPr id="27" name="图像" descr="图像">
              <a:extLst>
                <a:ext uri="{FF2B5EF4-FFF2-40B4-BE49-F238E27FC236}">
                  <a16:creationId xmlns:a16="http://schemas.microsoft.com/office/drawing/2014/main" id="{0625050A-7DED-A2AF-0854-C042B0F0E594}"/>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297259" y="0"/>
              <a:ext cx="2802212" cy="1157903"/>
            </a:xfrm>
            <a:prstGeom prst="rect">
              <a:avLst/>
            </a:prstGeom>
            <a:ln w="12700" cap="flat">
              <a:noFill/>
              <a:miter lim="400000"/>
            </a:ln>
            <a:effectLst/>
          </p:spPr>
        </p:pic>
      </p:grpSp>
      <p:sp>
        <p:nvSpPr>
          <p:cNvPr id="28" name="Title 11">
            <a:extLst>
              <a:ext uri="{FF2B5EF4-FFF2-40B4-BE49-F238E27FC236}">
                <a16:creationId xmlns:a16="http://schemas.microsoft.com/office/drawing/2014/main" id="{9A111A2D-C377-F213-66F0-17E6E4068727}"/>
              </a:ext>
            </a:extLst>
          </p:cNvPr>
          <p:cNvSpPr txBox="1">
            <a:spLocks/>
          </p:cNvSpPr>
          <p:nvPr/>
        </p:nvSpPr>
        <p:spPr>
          <a:xfrm>
            <a:off x="2977662" y="1313267"/>
            <a:ext cx="17292587" cy="1135453"/>
          </a:xfrm>
          <a:prstGeom prst="rect">
            <a:avLst/>
          </a:prstGeom>
        </p:spPr>
        <p:txBody>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algn="ctr"/>
            <a:r>
              <a:rPr lang="en-US" sz="7500" b="0" dirty="0">
                <a:latin typeface="HarmonyOS Sans" pitchFamily="2" charset="0"/>
              </a:rPr>
              <a:t>Demo code, download &amp; websites</a:t>
            </a:r>
          </a:p>
        </p:txBody>
      </p:sp>
      <p:pic>
        <p:nvPicPr>
          <p:cNvPr id="29" name="Picture 28" descr="A screenshot of a computer&#10;&#10;Description automatically generated with medium confidence">
            <a:extLst>
              <a:ext uri="{FF2B5EF4-FFF2-40B4-BE49-F238E27FC236}">
                <a16:creationId xmlns:a16="http://schemas.microsoft.com/office/drawing/2014/main" id="{0C9347C5-D80F-F07C-AE0E-78238C486F85}"/>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175706" y="3713671"/>
            <a:ext cx="5749450" cy="3732209"/>
          </a:xfrm>
          <a:prstGeom prst="rect">
            <a:avLst/>
          </a:prstGeom>
          <a:ln>
            <a:solidFill>
              <a:schemeClr val="tx1"/>
            </a:solidFill>
          </a:ln>
        </p:spPr>
      </p:pic>
      <p:sp>
        <p:nvSpPr>
          <p:cNvPr id="30" name="TextBox 29">
            <a:extLst>
              <a:ext uri="{FF2B5EF4-FFF2-40B4-BE49-F238E27FC236}">
                <a16:creationId xmlns:a16="http://schemas.microsoft.com/office/drawing/2014/main" id="{DA7FBD6F-F333-0EC1-457D-B45874144FF6}"/>
              </a:ext>
            </a:extLst>
          </p:cNvPr>
          <p:cNvSpPr txBox="1"/>
          <p:nvPr/>
        </p:nvSpPr>
        <p:spPr>
          <a:xfrm>
            <a:off x="4105978" y="2745053"/>
            <a:ext cx="5819177" cy="830997"/>
          </a:xfrm>
          <a:prstGeom prst="rect">
            <a:avLst/>
          </a:prstGeom>
          <a:noFill/>
        </p:spPr>
        <p:txBody>
          <a:bodyPr wrap="square">
            <a:spAutoFit/>
          </a:bodyPr>
          <a:lstStyle/>
          <a:p>
            <a:pPr algn="l"/>
            <a:r>
              <a:rPr lang="en-US" sz="2400" dirty="0">
                <a:solidFill>
                  <a:schemeClr val="tx1"/>
                </a:solidFill>
                <a:latin typeface="HarmonyOS Sans" pitchFamily="2" charset="0"/>
                <a:hlinkClick r:id="rId7">
                  <a:extLst>
                    <a:ext uri="{A12FA001-AC4F-418D-AE19-62706E023703}">
                      <ahyp:hlinkClr xmlns:ahyp="http://schemas.microsoft.com/office/drawing/2018/hyperlinkcolor" val="tx"/>
                    </a:ext>
                  </a:extLst>
                </a:hlinkClick>
              </a:rPr>
              <a:t>https://github.com/hms-ecosystem/Wonderland-Demo</a:t>
            </a:r>
            <a:r>
              <a:rPr lang="en-US" sz="2400" dirty="0">
                <a:solidFill>
                  <a:schemeClr val="tx1"/>
                </a:solidFill>
                <a:latin typeface="HarmonyOS Sans" pitchFamily="2" charset="0"/>
              </a:rPr>
              <a:t> </a:t>
            </a:r>
          </a:p>
        </p:txBody>
      </p:sp>
      <p:pic>
        <p:nvPicPr>
          <p:cNvPr id="31" name="Picture 30">
            <a:extLst>
              <a:ext uri="{FF2B5EF4-FFF2-40B4-BE49-F238E27FC236}">
                <a16:creationId xmlns:a16="http://schemas.microsoft.com/office/drawing/2014/main" id="{EF023CFB-3AEC-B71A-0222-6035F5AAE9E1}"/>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8136839" y="4756353"/>
            <a:ext cx="3145336" cy="3145336"/>
          </a:xfrm>
          <a:prstGeom prst="rect">
            <a:avLst/>
          </a:prstGeom>
          <a:effectLst>
            <a:outerShdw blurRad="508802" dist="38100" dir="2700000" algn="tl" rotWithShape="0">
              <a:prstClr val="black">
                <a:alpha val="72078"/>
              </a:prstClr>
            </a:outerShdw>
          </a:effectLst>
        </p:spPr>
      </p:pic>
      <p:grpSp>
        <p:nvGrpSpPr>
          <p:cNvPr id="32" name="Group 31">
            <a:extLst>
              <a:ext uri="{FF2B5EF4-FFF2-40B4-BE49-F238E27FC236}">
                <a16:creationId xmlns:a16="http://schemas.microsoft.com/office/drawing/2014/main" id="{56F1EB58-149B-8453-1013-7B32E8C707F1}"/>
              </a:ext>
            </a:extLst>
          </p:cNvPr>
          <p:cNvGrpSpPr/>
          <p:nvPr/>
        </p:nvGrpSpPr>
        <p:grpSpPr>
          <a:xfrm>
            <a:off x="12622794" y="8260363"/>
            <a:ext cx="7647456" cy="4843708"/>
            <a:chOff x="10763563" y="8260363"/>
            <a:chExt cx="7647456" cy="4843708"/>
          </a:xfrm>
        </p:grpSpPr>
        <p:pic>
          <p:nvPicPr>
            <p:cNvPr id="33" name="Picture 32">
              <a:extLst>
                <a:ext uri="{FF2B5EF4-FFF2-40B4-BE49-F238E27FC236}">
                  <a16:creationId xmlns:a16="http://schemas.microsoft.com/office/drawing/2014/main" id="{45B91B10-2778-33D7-DE1F-BDF7C8AD39B6}"/>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0763563" y="9030990"/>
              <a:ext cx="5699523" cy="4044951"/>
            </a:xfrm>
            <a:prstGeom prst="rect">
              <a:avLst/>
            </a:prstGeom>
            <a:ln>
              <a:solidFill>
                <a:schemeClr val="tx1"/>
              </a:solidFill>
            </a:ln>
          </p:spPr>
        </p:pic>
        <p:sp>
          <p:nvSpPr>
            <p:cNvPr id="34" name="TextBox 33">
              <a:extLst>
                <a:ext uri="{FF2B5EF4-FFF2-40B4-BE49-F238E27FC236}">
                  <a16:creationId xmlns:a16="http://schemas.microsoft.com/office/drawing/2014/main" id="{37F5446C-546B-3D76-1D92-B96E86E6F858}"/>
                </a:ext>
              </a:extLst>
            </p:cNvPr>
            <p:cNvSpPr txBox="1"/>
            <p:nvPr/>
          </p:nvSpPr>
          <p:spPr>
            <a:xfrm>
              <a:off x="10987887" y="8260363"/>
              <a:ext cx="6341515" cy="523220"/>
            </a:xfrm>
            <a:prstGeom prst="rect">
              <a:avLst/>
            </a:prstGeom>
            <a:noFill/>
            <a:ln>
              <a:noFill/>
            </a:ln>
          </p:spPr>
          <p:txBody>
            <a:bodyPr wrap="square">
              <a:spAutoFit/>
            </a:bodyPr>
            <a:lstStyle/>
            <a:p>
              <a:pPr algn="l"/>
              <a:r>
                <a:rPr lang="en-US" sz="2800" dirty="0">
                  <a:solidFill>
                    <a:schemeClr val="tx1"/>
                  </a:solidFill>
                  <a:latin typeface="HarmonyOS Sans" pitchFamily="2" charset="0"/>
                  <a:hlinkClick r:id="rId10">
                    <a:extLst>
                      <a:ext uri="{A12FA001-AC4F-418D-AE19-62706E023703}">
                        <ahyp:hlinkClr xmlns:ahyp="http://schemas.microsoft.com/office/drawing/2018/hyperlinkcolor" val="tx"/>
                      </a:ext>
                    </a:extLst>
                  </a:hlinkClick>
                </a:rPr>
                <a:t>https://exposexr.com/zh</a:t>
              </a:r>
              <a:r>
                <a:rPr lang="en-US" sz="2800" dirty="0">
                  <a:solidFill>
                    <a:schemeClr val="tx1"/>
                  </a:solidFill>
                  <a:latin typeface="HarmonyOS Sans" pitchFamily="2" charset="0"/>
                </a:rPr>
                <a:t> </a:t>
              </a:r>
            </a:p>
          </p:txBody>
        </p:sp>
        <p:pic>
          <p:nvPicPr>
            <p:cNvPr id="35" name="Picture 34">
              <a:extLst>
                <a:ext uri="{FF2B5EF4-FFF2-40B4-BE49-F238E27FC236}">
                  <a16:creationId xmlns:a16="http://schemas.microsoft.com/office/drawing/2014/main" id="{DF156D9C-1ABD-0DAF-3E75-C85A25BEC7CD}"/>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15265683" y="9958735"/>
              <a:ext cx="3145336" cy="3145336"/>
            </a:xfrm>
            <a:prstGeom prst="rect">
              <a:avLst/>
            </a:prstGeom>
            <a:ln>
              <a:solidFill>
                <a:schemeClr val="tx1"/>
              </a:solidFill>
            </a:ln>
            <a:effectLst>
              <a:outerShdw blurRad="508802" dist="38100" dir="2700000" algn="tl" rotWithShape="0">
                <a:prstClr val="black">
                  <a:alpha val="72078"/>
                </a:prstClr>
              </a:outerShdw>
            </a:effectLst>
          </p:spPr>
        </p:pic>
      </p:grpSp>
      <p:pic>
        <p:nvPicPr>
          <p:cNvPr id="36" name="Picture 35" descr="Graphical user interface, website&#10;&#10;Description automatically generated">
            <a:extLst>
              <a:ext uri="{FF2B5EF4-FFF2-40B4-BE49-F238E27FC236}">
                <a16:creationId xmlns:a16="http://schemas.microsoft.com/office/drawing/2014/main" id="{50142543-D50E-54E5-2E77-6ABA5DAC353F}"/>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12798567" y="3713671"/>
            <a:ext cx="5262879" cy="3954565"/>
          </a:xfrm>
          <a:prstGeom prst="rect">
            <a:avLst/>
          </a:prstGeom>
          <a:ln>
            <a:solidFill>
              <a:schemeClr val="tx1"/>
            </a:solidFill>
          </a:ln>
        </p:spPr>
      </p:pic>
      <p:pic>
        <p:nvPicPr>
          <p:cNvPr id="37" name="Picture 36">
            <a:extLst>
              <a:ext uri="{FF2B5EF4-FFF2-40B4-BE49-F238E27FC236}">
                <a16:creationId xmlns:a16="http://schemas.microsoft.com/office/drawing/2014/main" id="{443D05E0-CA09-1F71-54C0-6924290A364E}"/>
              </a:ext>
            </a:extLst>
          </p:cNvPr>
          <p:cNvPicPr>
            <a:picLocks noChangeAspect="1"/>
          </p:cNvPicPr>
          <p:nvPr/>
        </p:nvPicPr>
        <p:blipFill>
          <a:blip r:embed="rId13">
            <a:extLst>
              <a:ext uri="{28A0092B-C50C-407E-A947-70E740481C1C}">
                <a14:useLocalDpi xmlns:a14="http://schemas.microsoft.com/office/drawing/2010/main" val="0"/>
              </a:ext>
            </a:extLst>
          </a:blip>
          <a:srcRect/>
          <a:stretch/>
        </p:blipFill>
        <p:spPr>
          <a:xfrm>
            <a:off x="17124914" y="4739219"/>
            <a:ext cx="3145336" cy="3145336"/>
          </a:xfrm>
          <a:prstGeom prst="rect">
            <a:avLst/>
          </a:prstGeom>
          <a:effectLst>
            <a:outerShdw blurRad="508802" dist="38100" dir="2700000" algn="tl" rotWithShape="0">
              <a:prstClr val="black">
                <a:alpha val="72078"/>
              </a:prstClr>
            </a:outerShdw>
          </a:effectLst>
        </p:spPr>
      </p:pic>
      <p:sp>
        <p:nvSpPr>
          <p:cNvPr id="38" name="TextBox 37">
            <a:extLst>
              <a:ext uri="{FF2B5EF4-FFF2-40B4-BE49-F238E27FC236}">
                <a16:creationId xmlns:a16="http://schemas.microsoft.com/office/drawing/2014/main" id="{00C3F25E-26A9-55CD-CB80-68C48C6D814C}"/>
              </a:ext>
            </a:extLst>
          </p:cNvPr>
          <p:cNvSpPr txBox="1"/>
          <p:nvPr/>
        </p:nvSpPr>
        <p:spPr>
          <a:xfrm>
            <a:off x="12798567" y="2788142"/>
            <a:ext cx="4984875" cy="830997"/>
          </a:xfrm>
          <a:prstGeom prst="rect">
            <a:avLst/>
          </a:prstGeom>
          <a:noFill/>
        </p:spPr>
        <p:txBody>
          <a:bodyPr wrap="square">
            <a:spAutoFit/>
          </a:bodyPr>
          <a:lstStyle/>
          <a:p>
            <a:pPr algn="l"/>
            <a:r>
              <a:rPr lang="en-US" sz="2400" dirty="0">
                <a:solidFill>
                  <a:schemeClr val="tx1"/>
                </a:solidFill>
                <a:latin typeface="HarmonyOS Sans" pitchFamily="2" charset="0"/>
                <a:hlinkClick r:id="rId14">
                  <a:extLst>
                    <a:ext uri="{A12FA001-AC4F-418D-AE19-62706E023703}">
                      <ahyp:hlinkClr xmlns:ahyp="http://schemas.microsoft.com/office/drawing/2018/hyperlinkcolor" val="tx"/>
                    </a:ext>
                  </a:extLst>
                </a:hlinkClick>
              </a:rPr>
              <a:t>https://wonderlandengine.com/downloads/</a:t>
            </a:r>
            <a:endParaRPr lang="en-US" sz="2400" dirty="0">
              <a:solidFill>
                <a:schemeClr val="tx1"/>
              </a:solidFill>
              <a:latin typeface="HarmonyOS Sans" pitchFamily="2" charset="0"/>
            </a:endParaRPr>
          </a:p>
        </p:txBody>
      </p:sp>
      <p:pic>
        <p:nvPicPr>
          <p:cNvPr id="39" name="Picture 38" descr="Graphical user interface, text, application&#10;&#10;Description automatically generated">
            <a:extLst>
              <a:ext uri="{FF2B5EF4-FFF2-40B4-BE49-F238E27FC236}">
                <a16:creationId xmlns:a16="http://schemas.microsoft.com/office/drawing/2014/main" id="{C6121726-1323-0C75-C1D4-D70A7C1E6715}"/>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260458" y="8811204"/>
            <a:ext cx="4251458" cy="4202870"/>
          </a:xfrm>
          <a:prstGeom prst="rect">
            <a:avLst/>
          </a:prstGeom>
          <a:ln>
            <a:solidFill>
              <a:schemeClr val="tx1"/>
            </a:solidFill>
          </a:ln>
        </p:spPr>
      </p:pic>
      <p:pic>
        <p:nvPicPr>
          <p:cNvPr id="40" name="Picture 39">
            <a:extLst>
              <a:ext uri="{FF2B5EF4-FFF2-40B4-BE49-F238E27FC236}">
                <a16:creationId xmlns:a16="http://schemas.microsoft.com/office/drawing/2014/main" id="{EBA16D6C-911D-904F-E482-F1021956444A}"/>
              </a:ext>
            </a:extLst>
          </p:cNvPr>
          <p:cNvPicPr>
            <a:picLocks noChangeAspect="1"/>
          </p:cNvPicPr>
          <p:nvPr/>
        </p:nvPicPr>
        <p:blipFill>
          <a:blip r:embed="rId16">
            <a:extLst>
              <a:ext uri="{28A0092B-C50C-407E-A947-70E740481C1C}">
                <a14:useLocalDpi xmlns:a14="http://schemas.microsoft.com/office/drawing/2010/main" val="0"/>
              </a:ext>
            </a:extLst>
          </a:blip>
          <a:srcRect/>
          <a:stretch/>
        </p:blipFill>
        <p:spPr>
          <a:xfrm>
            <a:off x="8136839" y="9930606"/>
            <a:ext cx="3145336" cy="3145336"/>
          </a:xfrm>
          <a:prstGeom prst="rect">
            <a:avLst/>
          </a:prstGeom>
          <a:effectLst>
            <a:outerShdw blurRad="508802" dist="38100" dir="2700000" algn="tl" rotWithShape="0">
              <a:prstClr val="black">
                <a:alpha val="72078"/>
              </a:prstClr>
            </a:outerShdw>
          </a:effectLst>
        </p:spPr>
      </p:pic>
      <p:sp>
        <p:nvSpPr>
          <p:cNvPr id="41" name="TextBox 40">
            <a:extLst>
              <a:ext uri="{FF2B5EF4-FFF2-40B4-BE49-F238E27FC236}">
                <a16:creationId xmlns:a16="http://schemas.microsoft.com/office/drawing/2014/main" id="{F72CF24C-57C9-C08D-A5B7-219627E00C78}"/>
              </a:ext>
            </a:extLst>
          </p:cNvPr>
          <p:cNvSpPr txBox="1"/>
          <p:nvPr/>
        </p:nvSpPr>
        <p:spPr>
          <a:xfrm>
            <a:off x="4175706" y="8183317"/>
            <a:ext cx="6341515" cy="523220"/>
          </a:xfrm>
          <a:prstGeom prst="rect">
            <a:avLst/>
          </a:prstGeom>
          <a:noFill/>
        </p:spPr>
        <p:txBody>
          <a:bodyPr wrap="square">
            <a:spAutoFit/>
          </a:bodyPr>
          <a:lstStyle/>
          <a:p>
            <a:pPr algn="l"/>
            <a:r>
              <a:rPr lang="en-US" sz="2800" dirty="0">
                <a:solidFill>
                  <a:srgbClr val="0000FF"/>
                </a:solidFill>
                <a:latin typeface="HarmonyOS Sans" pitchFamily="2" charset="0"/>
                <a:hlinkClick r:id="rId17">
                  <a:extLst>
                    <a:ext uri="{A12FA001-AC4F-418D-AE19-62706E023703}">
                      <ahyp:hlinkClr xmlns:ahyp="http://schemas.microsoft.com/office/drawing/2018/hyperlinkcolor" val="tx"/>
                    </a:ext>
                  </a:extLst>
                </a:hlinkClick>
              </a:rPr>
              <a:t>https</a:t>
            </a:r>
            <a:r>
              <a:rPr lang="en-US" sz="2800" dirty="0">
                <a:solidFill>
                  <a:schemeClr val="tx1"/>
                </a:solidFill>
                <a:latin typeface="HarmonyOS Sans" pitchFamily="2" charset="0"/>
                <a:hlinkClick r:id="rId17">
                  <a:extLst>
                    <a:ext uri="{A12FA001-AC4F-418D-AE19-62706E023703}">
                      <ahyp:hlinkClr xmlns:ahyp="http://schemas.microsoft.com/office/drawing/2018/hyperlinkcolor" val="tx"/>
                    </a:ext>
                  </a:extLst>
                </a:hlinkClick>
              </a:rPr>
              <a:t>://wolvic.com/dl</a:t>
            </a:r>
            <a:endParaRPr lang="en-US" sz="2800" dirty="0">
              <a:solidFill>
                <a:schemeClr val="tx1"/>
              </a:solidFill>
              <a:latin typeface="HarmonyOS Sans" pitchFamily="2" charset="0"/>
            </a:endParaRPr>
          </a:p>
        </p:txBody>
      </p:sp>
    </p:spTree>
    <p:extLst>
      <p:ext uri="{BB962C8B-B14F-4D97-AF65-F5344CB8AC3E}">
        <p14:creationId xmlns:p14="http://schemas.microsoft.com/office/powerpoint/2010/main" val="1105481086"/>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成组">
            <a:extLst>
              <a:ext uri="{FF2B5EF4-FFF2-40B4-BE49-F238E27FC236}">
                <a16:creationId xmlns:a16="http://schemas.microsoft.com/office/drawing/2014/main" id="{04C03B46-C5BA-FE86-CC44-FBC98D2F6D58}"/>
              </a:ext>
            </a:extLst>
          </p:cNvPr>
          <p:cNvGrpSpPr/>
          <p:nvPr/>
        </p:nvGrpSpPr>
        <p:grpSpPr>
          <a:xfrm>
            <a:off x="0" y="-30885"/>
            <a:ext cx="24384001" cy="13777769"/>
            <a:chOff x="0" y="0"/>
            <a:chExt cx="24384000" cy="13777767"/>
          </a:xfrm>
        </p:grpSpPr>
        <p:pic>
          <p:nvPicPr>
            <p:cNvPr id="4" name="图像" descr="图像">
              <a:extLst>
                <a:ext uri="{FF2B5EF4-FFF2-40B4-BE49-F238E27FC236}">
                  <a16:creationId xmlns:a16="http://schemas.microsoft.com/office/drawing/2014/main" id="{96127D3D-0FA4-C769-50AB-49810CB21C8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2063395" y="11391598"/>
              <a:ext cx="2320606" cy="2386170"/>
            </a:xfrm>
            <a:prstGeom prst="rect">
              <a:avLst/>
            </a:prstGeom>
            <a:ln w="12700" cap="flat">
              <a:noFill/>
              <a:miter lim="400000"/>
            </a:ln>
            <a:effectLst/>
          </p:spPr>
        </p:pic>
        <p:pic>
          <p:nvPicPr>
            <p:cNvPr id="5" name="图像" descr="图像">
              <a:extLst>
                <a:ext uri="{FF2B5EF4-FFF2-40B4-BE49-F238E27FC236}">
                  <a16:creationId xmlns:a16="http://schemas.microsoft.com/office/drawing/2014/main" id="{1726ECD3-D8C9-2E22-24CA-6D79DA72CDC0}"/>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0" y="11829617"/>
              <a:ext cx="2452288" cy="1948151"/>
            </a:xfrm>
            <a:prstGeom prst="rect">
              <a:avLst/>
            </a:prstGeom>
            <a:ln w="12700" cap="flat">
              <a:noFill/>
              <a:miter lim="400000"/>
            </a:ln>
            <a:effectLst/>
          </p:spPr>
        </p:pic>
        <p:pic>
          <p:nvPicPr>
            <p:cNvPr id="14" name="图像" descr="图像">
              <a:extLst>
                <a:ext uri="{FF2B5EF4-FFF2-40B4-BE49-F238E27FC236}">
                  <a16:creationId xmlns:a16="http://schemas.microsoft.com/office/drawing/2014/main" id="{96791D07-0B3C-CD86-086D-1612421B20DD}"/>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297259" y="0"/>
              <a:ext cx="2802212" cy="1157903"/>
            </a:xfrm>
            <a:prstGeom prst="rect">
              <a:avLst/>
            </a:prstGeom>
            <a:ln w="12700" cap="flat">
              <a:noFill/>
              <a:miter lim="400000"/>
            </a:ln>
            <a:effectLst/>
          </p:spPr>
        </p:pic>
      </p:grpSp>
      <p:sp>
        <p:nvSpPr>
          <p:cNvPr id="15" name="Title HarmonyOS Sans 50pt">
            <a:extLst>
              <a:ext uri="{FF2B5EF4-FFF2-40B4-BE49-F238E27FC236}">
                <a16:creationId xmlns:a16="http://schemas.microsoft.com/office/drawing/2014/main" id="{3EFC5B6C-2E59-34D5-81D8-2690089FE203}"/>
              </a:ext>
            </a:extLst>
          </p:cNvPr>
          <p:cNvSpPr txBox="1"/>
          <p:nvPr/>
        </p:nvSpPr>
        <p:spPr>
          <a:xfrm>
            <a:off x="9926749" y="2946638"/>
            <a:ext cx="4817023" cy="150528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defTabSz="696515">
              <a:lnSpc>
                <a:spcPct val="130000"/>
              </a:lnSpc>
              <a:defRPr sz="5000" b="0">
                <a:solidFill>
                  <a:srgbClr val="000000"/>
                </a:solidFill>
                <a:latin typeface="HarmonyOS Sans"/>
                <a:ea typeface="HarmonyOS Sans"/>
                <a:cs typeface="HarmonyOS Sans"/>
                <a:sym typeface="HarmonyOS Sans"/>
              </a:defRPr>
            </a:lvl1pPr>
          </a:lstStyle>
          <a:p>
            <a:r>
              <a:rPr lang="en-US" sz="7500">
                <a:solidFill>
                  <a:schemeClr val="tx1"/>
                </a:solidFill>
              </a:rPr>
              <a:t>Thank You</a:t>
            </a:r>
          </a:p>
        </p:txBody>
      </p:sp>
      <p:sp>
        <p:nvSpPr>
          <p:cNvPr id="16" name="Content HarmonyOS Sans 35pt">
            <a:extLst>
              <a:ext uri="{FF2B5EF4-FFF2-40B4-BE49-F238E27FC236}">
                <a16:creationId xmlns:a16="http://schemas.microsoft.com/office/drawing/2014/main" id="{4BA70DD0-0185-7B12-E436-93211966F750}"/>
              </a:ext>
            </a:extLst>
          </p:cNvPr>
          <p:cNvSpPr txBox="1"/>
          <p:nvPr/>
        </p:nvSpPr>
        <p:spPr>
          <a:xfrm>
            <a:off x="6757612" y="10221015"/>
            <a:ext cx="11155297" cy="167039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defTabSz="696515">
              <a:lnSpc>
                <a:spcPct val="130000"/>
              </a:lnSpc>
              <a:defRPr sz="3500" b="0">
                <a:solidFill>
                  <a:srgbClr val="000000"/>
                </a:solidFill>
                <a:latin typeface="HarmonyOS Sans"/>
                <a:ea typeface="HarmonyOS Sans"/>
                <a:cs typeface="HarmonyOS Sans"/>
                <a:sym typeface="HarmonyOS Sans"/>
              </a:defRPr>
            </a:lvl1pPr>
          </a:lstStyle>
          <a:p>
            <a:r>
              <a:rPr lang="en-US" sz="4000">
                <a:solidFill>
                  <a:schemeClr val="tx1"/>
                </a:solidFill>
              </a:rPr>
              <a:t>For Further Information:</a:t>
            </a:r>
          </a:p>
          <a:p>
            <a:r>
              <a:rPr lang="en-US" sz="4000">
                <a:solidFill>
                  <a:schemeClr val="tx1"/>
                </a:solidFill>
              </a:rPr>
              <a:t>http://HDC.com (based upon final website link)</a:t>
            </a:r>
            <a:endParaRPr sz="4000">
              <a:solidFill>
                <a:schemeClr val="tx1"/>
              </a:solidFill>
            </a:endParaRPr>
          </a:p>
        </p:txBody>
      </p:sp>
      <p:sp>
        <p:nvSpPr>
          <p:cNvPr id="17" name="Content HarmonyOS Sans 35pt">
            <a:extLst>
              <a:ext uri="{FF2B5EF4-FFF2-40B4-BE49-F238E27FC236}">
                <a16:creationId xmlns:a16="http://schemas.microsoft.com/office/drawing/2014/main" id="{7EEE3625-2D29-0765-BD6F-65CEBA5FC58A}"/>
              </a:ext>
            </a:extLst>
          </p:cNvPr>
          <p:cNvSpPr txBox="1"/>
          <p:nvPr/>
        </p:nvSpPr>
        <p:spPr>
          <a:xfrm>
            <a:off x="10933327" y="6035115"/>
            <a:ext cx="4090863" cy="87017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defTabSz="696515">
              <a:lnSpc>
                <a:spcPct val="130000"/>
              </a:lnSpc>
              <a:defRPr sz="3500" b="0">
                <a:solidFill>
                  <a:srgbClr val="000000"/>
                </a:solidFill>
                <a:latin typeface="HarmonyOS Sans"/>
                <a:ea typeface="HarmonyOS Sans"/>
                <a:cs typeface="HarmonyOS Sans"/>
                <a:sym typeface="HarmonyOS Sans"/>
              </a:defRPr>
            </a:lvl1pPr>
          </a:lstStyle>
          <a:p>
            <a:r>
              <a:rPr lang="en-US" sz="4000">
                <a:solidFill>
                  <a:schemeClr val="tx1"/>
                </a:solidFill>
              </a:rPr>
              <a:t>Wei Chung Chuo</a:t>
            </a:r>
            <a:endParaRPr sz="4000">
              <a:solidFill>
                <a:schemeClr val="tx1"/>
              </a:solidFill>
            </a:endParaRPr>
          </a:p>
        </p:txBody>
      </p:sp>
      <p:sp>
        <p:nvSpPr>
          <p:cNvPr id="18" name="2nd Content HarmonyOS Sans 25pt">
            <a:extLst>
              <a:ext uri="{FF2B5EF4-FFF2-40B4-BE49-F238E27FC236}">
                <a16:creationId xmlns:a16="http://schemas.microsoft.com/office/drawing/2014/main" id="{7E675DF4-4822-C55E-DC88-E544A589B334}"/>
              </a:ext>
            </a:extLst>
          </p:cNvPr>
          <p:cNvSpPr txBox="1"/>
          <p:nvPr/>
        </p:nvSpPr>
        <p:spPr>
          <a:xfrm>
            <a:off x="10986019" y="6757947"/>
            <a:ext cx="5196679" cy="188897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anchor="ctr">
            <a:spAutoFit/>
          </a:bodyPr>
          <a:lstStyle>
            <a:lvl1pPr defTabSz="696515">
              <a:lnSpc>
                <a:spcPct val="130000"/>
              </a:lnSpc>
              <a:defRPr sz="2500" b="0">
                <a:solidFill>
                  <a:srgbClr val="000000"/>
                </a:solidFill>
                <a:latin typeface="HarmonyOS Sans"/>
                <a:ea typeface="HarmonyOS Sans"/>
                <a:cs typeface="HarmonyOS Sans"/>
                <a:sym typeface="HarmonyOS Sans"/>
              </a:defRPr>
            </a:lvl1pPr>
          </a:lstStyle>
          <a:p>
            <a:pPr algn="l"/>
            <a:r>
              <a:rPr lang="en-US" sz="3000">
                <a:solidFill>
                  <a:schemeClr val="tx1"/>
                </a:solidFill>
              </a:rPr>
              <a:t>Lead Developer Technical Engineering Solution</a:t>
            </a:r>
          </a:p>
          <a:p>
            <a:pPr algn="l"/>
            <a:r>
              <a:rPr lang="en-US" sz="3000">
                <a:solidFill>
                  <a:schemeClr val="tx1"/>
                </a:solidFill>
              </a:rPr>
              <a:t>Futurewei Technologies, Inc.</a:t>
            </a:r>
            <a:endParaRPr sz="3000">
              <a:solidFill>
                <a:schemeClr val="tx1"/>
              </a:solidFill>
            </a:endParaRPr>
          </a:p>
        </p:txBody>
      </p:sp>
      <p:pic>
        <p:nvPicPr>
          <p:cNvPr id="19" name="Picture 2">
            <a:extLst>
              <a:ext uri="{FF2B5EF4-FFF2-40B4-BE49-F238E27FC236}">
                <a16:creationId xmlns:a16="http://schemas.microsoft.com/office/drawing/2014/main" id="{D483990E-ABC9-C3DF-7697-1E5C32B3C84C}"/>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p:blipFill>
        <p:spPr bwMode="auto">
          <a:xfrm>
            <a:off x="8016893" y="6030275"/>
            <a:ext cx="2496596" cy="2496596"/>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Logo&#10;&#10;Description automatically generated">
            <a:extLst>
              <a:ext uri="{FF2B5EF4-FFF2-40B4-BE49-F238E27FC236}">
                <a16:creationId xmlns:a16="http://schemas.microsoft.com/office/drawing/2014/main" id="{308CC5A2-9B06-38AD-B0C2-EA620A9B4C9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294846" y="12349897"/>
            <a:ext cx="3477435" cy="1293647"/>
          </a:xfrm>
          <a:prstGeom prst="rect">
            <a:avLst/>
          </a:prstGeom>
        </p:spPr>
      </p:pic>
      <p:pic>
        <p:nvPicPr>
          <p:cNvPr id="21" name="pasted-image-3.tiff" descr="pasted-image-3.tiff">
            <a:extLst>
              <a:ext uri="{FF2B5EF4-FFF2-40B4-BE49-F238E27FC236}">
                <a16:creationId xmlns:a16="http://schemas.microsoft.com/office/drawing/2014/main" id="{C75BE676-7EF9-9A9F-0C3A-47B7ADF07BDE}"/>
              </a:ext>
            </a:extLst>
          </p:cNvPr>
          <p:cNvPicPr>
            <a:picLocks noChangeAspect="1"/>
          </p:cNvPicPr>
          <p:nvPr/>
        </p:nvPicPr>
        <p:blipFill>
          <a:blip r:embed="rId8"/>
          <a:stretch>
            <a:fillRect/>
          </a:stretch>
        </p:blipFill>
        <p:spPr>
          <a:xfrm>
            <a:off x="18941642" y="1251672"/>
            <a:ext cx="4140201" cy="774368"/>
          </a:xfrm>
          <a:prstGeom prst="rect">
            <a:avLst/>
          </a:prstGeom>
          <a:ln w="12700">
            <a:miter lim="400000"/>
          </a:ln>
        </p:spPr>
      </p:pic>
    </p:spTree>
    <p:extLst>
      <p:ext uri="{BB962C8B-B14F-4D97-AF65-F5344CB8AC3E}">
        <p14:creationId xmlns:p14="http://schemas.microsoft.com/office/powerpoint/2010/main" val="3754061245"/>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成组">
            <a:extLst>
              <a:ext uri="{FF2B5EF4-FFF2-40B4-BE49-F238E27FC236}">
                <a16:creationId xmlns:a16="http://schemas.microsoft.com/office/drawing/2014/main" id="{CC19ACC0-99D0-8539-0AF4-58F92045C544}"/>
              </a:ext>
            </a:extLst>
          </p:cNvPr>
          <p:cNvGrpSpPr/>
          <p:nvPr/>
        </p:nvGrpSpPr>
        <p:grpSpPr>
          <a:xfrm>
            <a:off x="0" y="-30885"/>
            <a:ext cx="24384001" cy="13777769"/>
            <a:chOff x="0" y="0"/>
            <a:chExt cx="24384000" cy="13777767"/>
          </a:xfrm>
        </p:grpSpPr>
        <p:pic>
          <p:nvPicPr>
            <p:cNvPr id="9" name="图像" descr="图像">
              <a:extLst>
                <a:ext uri="{FF2B5EF4-FFF2-40B4-BE49-F238E27FC236}">
                  <a16:creationId xmlns:a16="http://schemas.microsoft.com/office/drawing/2014/main" id="{FF4113AF-E61F-7FA3-1B1A-7DFADA150A3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2063395" y="11391598"/>
              <a:ext cx="2320606" cy="2386170"/>
            </a:xfrm>
            <a:prstGeom prst="rect">
              <a:avLst/>
            </a:prstGeom>
            <a:ln w="12700" cap="flat">
              <a:noFill/>
              <a:miter lim="400000"/>
            </a:ln>
            <a:effectLst/>
          </p:spPr>
        </p:pic>
        <p:pic>
          <p:nvPicPr>
            <p:cNvPr id="10" name="图像" descr="图像">
              <a:extLst>
                <a:ext uri="{FF2B5EF4-FFF2-40B4-BE49-F238E27FC236}">
                  <a16:creationId xmlns:a16="http://schemas.microsoft.com/office/drawing/2014/main" id="{0DFB3CEE-4A00-BB37-7391-9A97D18FA79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0" y="11829617"/>
              <a:ext cx="2452288" cy="1948151"/>
            </a:xfrm>
            <a:prstGeom prst="rect">
              <a:avLst/>
            </a:prstGeom>
            <a:ln w="12700" cap="flat">
              <a:noFill/>
              <a:miter lim="400000"/>
            </a:ln>
            <a:effectLst/>
          </p:spPr>
        </p:pic>
        <p:pic>
          <p:nvPicPr>
            <p:cNvPr id="11" name="图像" descr="图像">
              <a:extLst>
                <a:ext uri="{FF2B5EF4-FFF2-40B4-BE49-F238E27FC236}">
                  <a16:creationId xmlns:a16="http://schemas.microsoft.com/office/drawing/2014/main" id="{20011457-785C-0477-ECD4-E9DAAFB694F6}"/>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297259" y="0"/>
              <a:ext cx="2802212" cy="1157903"/>
            </a:xfrm>
            <a:prstGeom prst="rect">
              <a:avLst/>
            </a:prstGeom>
            <a:ln w="12700" cap="flat">
              <a:noFill/>
              <a:miter lim="400000"/>
            </a:ln>
            <a:effectLst/>
          </p:spPr>
        </p:pic>
      </p:grpSp>
      <p:sp>
        <p:nvSpPr>
          <p:cNvPr id="12" name="Title HarmonyOS Sans 50pt">
            <a:extLst>
              <a:ext uri="{FF2B5EF4-FFF2-40B4-BE49-F238E27FC236}">
                <a16:creationId xmlns:a16="http://schemas.microsoft.com/office/drawing/2014/main" id="{344E937B-636C-54CC-C5FB-F9097F504A19}"/>
              </a:ext>
            </a:extLst>
          </p:cNvPr>
          <p:cNvSpPr txBox="1"/>
          <p:nvPr/>
        </p:nvSpPr>
        <p:spPr>
          <a:xfrm>
            <a:off x="4695565" y="4235484"/>
            <a:ext cx="14992885" cy="219867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defTabSz="696515">
              <a:lnSpc>
                <a:spcPct val="130000"/>
              </a:lnSpc>
              <a:defRPr sz="5000" b="0">
                <a:solidFill>
                  <a:srgbClr val="000000"/>
                </a:solidFill>
                <a:latin typeface="HarmonyOS Sans"/>
                <a:ea typeface="HarmonyOS Sans"/>
                <a:cs typeface="HarmonyOS Sans"/>
                <a:sym typeface="HarmonyOS Sans"/>
              </a:defRPr>
            </a:lvl1pPr>
          </a:lstStyle>
          <a:p>
            <a:r>
              <a:rPr lang="en-US" sz="7500" dirty="0" err="1">
                <a:solidFill>
                  <a:schemeClr val="tx1"/>
                </a:solidFill>
              </a:rPr>
              <a:t>WebXR</a:t>
            </a:r>
            <a:r>
              <a:rPr lang="en-US" sz="7500" dirty="0">
                <a:solidFill>
                  <a:schemeClr val="tx1"/>
                </a:solidFill>
              </a:rPr>
              <a:t> Demo Code Development</a:t>
            </a:r>
          </a:p>
          <a:p>
            <a:pPr>
              <a:lnSpc>
                <a:spcPct val="100000"/>
              </a:lnSpc>
            </a:pPr>
            <a:r>
              <a:rPr lang="en-US" sz="3600" dirty="0">
                <a:solidFill>
                  <a:schemeClr val="tx1"/>
                </a:solidFill>
              </a:rPr>
              <a:t> </a:t>
            </a:r>
            <a:r>
              <a:rPr lang="en-US" sz="3600" b="0" i="0" u="none" strike="noStrike" cap="none" dirty="0">
                <a:solidFill>
                  <a:schemeClr val="lt1"/>
                </a:solidFill>
                <a:latin typeface="HarmonyOS Sans" pitchFamily="2" charset="0"/>
                <a:sym typeface="Arial"/>
              </a:rPr>
              <a:t>(5 mins.)</a:t>
            </a:r>
            <a:endParaRPr lang="en-US" sz="1000" dirty="0">
              <a:latin typeface="HarmonyOS Sans" pitchFamily="2" charset="0"/>
            </a:endParaRPr>
          </a:p>
        </p:txBody>
      </p:sp>
      <p:sp>
        <p:nvSpPr>
          <p:cNvPr id="13" name="Content HarmonyOS Sans 35pt">
            <a:extLst>
              <a:ext uri="{FF2B5EF4-FFF2-40B4-BE49-F238E27FC236}">
                <a16:creationId xmlns:a16="http://schemas.microsoft.com/office/drawing/2014/main" id="{0E5259D0-A95E-FFFD-E586-E3889690181D}"/>
              </a:ext>
            </a:extLst>
          </p:cNvPr>
          <p:cNvSpPr txBox="1"/>
          <p:nvPr/>
        </p:nvSpPr>
        <p:spPr>
          <a:xfrm>
            <a:off x="11024114" y="7633377"/>
            <a:ext cx="4090863" cy="87017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defTabSz="696515">
              <a:lnSpc>
                <a:spcPct val="130000"/>
              </a:lnSpc>
              <a:defRPr sz="3500" b="0">
                <a:solidFill>
                  <a:srgbClr val="000000"/>
                </a:solidFill>
                <a:latin typeface="HarmonyOS Sans"/>
                <a:ea typeface="HarmonyOS Sans"/>
                <a:cs typeface="HarmonyOS Sans"/>
                <a:sym typeface="HarmonyOS Sans"/>
              </a:defRPr>
            </a:lvl1pPr>
          </a:lstStyle>
          <a:p>
            <a:r>
              <a:rPr lang="en-US" sz="4000">
                <a:solidFill>
                  <a:schemeClr val="tx1"/>
                </a:solidFill>
              </a:rPr>
              <a:t>Wei Chung Chuo</a:t>
            </a:r>
            <a:endParaRPr sz="4000">
              <a:solidFill>
                <a:schemeClr val="tx1"/>
              </a:solidFill>
            </a:endParaRPr>
          </a:p>
        </p:txBody>
      </p:sp>
      <p:sp>
        <p:nvSpPr>
          <p:cNvPr id="14" name="2nd Content HarmonyOS Sans 25pt">
            <a:extLst>
              <a:ext uri="{FF2B5EF4-FFF2-40B4-BE49-F238E27FC236}">
                <a16:creationId xmlns:a16="http://schemas.microsoft.com/office/drawing/2014/main" id="{AB0015A1-B461-65E3-0643-82612A1405CA}"/>
              </a:ext>
            </a:extLst>
          </p:cNvPr>
          <p:cNvSpPr txBox="1"/>
          <p:nvPr/>
        </p:nvSpPr>
        <p:spPr>
          <a:xfrm>
            <a:off x="11076806" y="8356209"/>
            <a:ext cx="5196679" cy="188897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anchor="ctr">
            <a:spAutoFit/>
          </a:bodyPr>
          <a:lstStyle>
            <a:lvl1pPr defTabSz="696515">
              <a:lnSpc>
                <a:spcPct val="130000"/>
              </a:lnSpc>
              <a:defRPr sz="2500" b="0">
                <a:solidFill>
                  <a:srgbClr val="000000"/>
                </a:solidFill>
                <a:latin typeface="HarmonyOS Sans"/>
                <a:ea typeface="HarmonyOS Sans"/>
                <a:cs typeface="HarmonyOS Sans"/>
                <a:sym typeface="HarmonyOS Sans"/>
              </a:defRPr>
            </a:lvl1pPr>
          </a:lstStyle>
          <a:p>
            <a:pPr algn="l"/>
            <a:r>
              <a:rPr lang="en-US" sz="3000">
                <a:solidFill>
                  <a:schemeClr val="tx1"/>
                </a:solidFill>
              </a:rPr>
              <a:t>Lead Developer Technical Engineering Solution</a:t>
            </a:r>
          </a:p>
          <a:p>
            <a:pPr algn="l"/>
            <a:r>
              <a:rPr lang="en-US" sz="3000">
                <a:solidFill>
                  <a:schemeClr val="tx1"/>
                </a:solidFill>
              </a:rPr>
              <a:t>Futurewei Technologies, Inc.</a:t>
            </a:r>
            <a:endParaRPr sz="3000">
              <a:solidFill>
                <a:schemeClr val="tx1"/>
              </a:solidFill>
            </a:endParaRPr>
          </a:p>
        </p:txBody>
      </p:sp>
      <p:pic>
        <p:nvPicPr>
          <p:cNvPr id="15" name="Picture 2">
            <a:extLst>
              <a:ext uri="{FF2B5EF4-FFF2-40B4-BE49-F238E27FC236}">
                <a16:creationId xmlns:a16="http://schemas.microsoft.com/office/drawing/2014/main" id="{96E8E5EC-31D2-34AF-9987-089F8C811C8C}"/>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p:blipFill>
        <p:spPr bwMode="auto">
          <a:xfrm>
            <a:off x="8107680" y="7628537"/>
            <a:ext cx="2496596" cy="2496596"/>
          </a:xfrm>
          <a:prstGeom prst="rect">
            <a:avLst/>
          </a:prstGeom>
          <a:noFill/>
          <a:extLst>
            <a:ext uri="{909E8E84-426E-40DD-AFC4-6F175D3DCCD1}">
              <a14:hiddenFill xmlns:a14="http://schemas.microsoft.com/office/drawing/2010/main">
                <a:solidFill>
                  <a:srgbClr val="FFFFFF"/>
                </a:solidFill>
              </a14:hiddenFill>
            </a:ext>
          </a:extLst>
        </p:spPr>
      </p:pic>
      <p:pic>
        <p:nvPicPr>
          <p:cNvPr id="16" name="pasted-image-3.tiff" descr="pasted-image-3.tiff">
            <a:extLst>
              <a:ext uri="{FF2B5EF4-FFF2-40B4-BE49-F238E27FC236}">
                <a16:creationId xmlns:a16="http://schemas.microsoft.com/office/drawing/2014/main" id="{2C4428F8-2369-5EC8-EE7E-7A5CC0494621}"/>
              </a:ext>
            </a:extLst>
          </p:cNvPr>
          <p:cNvPicPr>
            <a:picLocks noChangeAspect="1"/>
          </p:cNvPicPr>
          <p:nvPr/>
        </p:nvPicPr>
        <p:blipFill>
          <a:blip r:embed="rId7"/>
          <a:stretch>
            <a:fillRect/>
          </a:stretch>
        </p:blipFill>
        <p:spPr>
          <a:xfrm>
            <a:off x="18941642" y="1251672"/>
            <a:ext cx="4140201" cy="774368"/>
          </a:xfrm>
          <a:prstGeom prst="rect">
            <a:avLst/>
          </a:prstGeom>
          <a:ln w="12700">
            <a:miter lim="400000"/>
          </a:ln>
        </p:spPr>
      </p:pic>
      <p:pic>
        <p:nvPicPr>
          <p:cNvPr id="2" name="Picture 1" descr="Logo&#10;&#10;Description automatically generated">
            <a:extLst>
              <a:ext uri="{FF2B5EF4-FFF2-40B4-BE49-F238E27FC236}">
                <a16:creationId xmlns:a16="http://schemas.microsoft.com/office/drawing/2014/main" id="{D7C4B2F8-5D73-0456-75FE-87CA3A321FD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453282" y="12341333"/>
            <a:ext cx="3477435" cy="1293647"/>
          </a:xfrm>
          <a:prstGeom prst="rect">
            <a:avLst/>
          </a:prstGeom>
        </p:spPr>
      </p:pic>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成组">
            <a:extLst>
              <a:ext uri="{FF2B5EF4-FFF2-40B4-BE49-F238E27FC236}">
                <a16:creationId xmlns:a16="http://schemas.microsoft.com/office/drawing/2014/main" id="{47D35EC6-AE1E-166C-3088-C69021C0B8E1}"/>
              </a:ext>
            </a:extLst>
          </p:cNvPr>
          <p:cNvGrpSpPr/>
          <p:nvPr/>
        </p:nvGrpSpPr>
        <p:grpSpPr>
          <a:xfrm>
            <a:off x="0" y="-30885"/>
            <a:ext cx="24384001" cy="13777769"/>
            <a:chOff x="0" y="0"/>
            <a:chExt cx="24384000" cy="13777767"/>
          </a:xfrm>
        </p:grpSpPr>
        <p:pic>
          <p:nvPicPr>
            <p:cNvPr id="5" name="图像" descr="图像">
              <a:extLst>
                <a:ext uri="{FF2B5EF4-FFF2-40B4-BE49-F238E27FC236}">
                  <a16:creationId xmlns:a16="http://schemas.microsoft.com/office/drawing/2014/main" id="{1CCC36F0-03AC-3F34-5057-7337819C739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2063395" y="11391598"/>
              <a:ext cx="2320606" cy="2386170"/>
            </a:xfrm>
            <a:prstGeom prst="rect">
              <a:avLst/>
            </a:prstGeom>
            <a:ln w="12700" cap="flat">
              <a:noFill/>
              <a:miter lim="400000"/>
            </a:ln>
            <a:effectLst/>
          </p:spPr>
        </p:pic>
        <p:pic>
          <p:nvPicPr>
            <p:cNvPr id="6" name="图像" descr="图像">
              <a:extLst>
                <a:ext uri="{FF2B5EF4-FFF2-40B4-BE49-F238E27FC236}">
                  <a16:creationId xmlns:a16="http://schemas.microsoft.com/office/drawing/2014/main" id="{694B36D9-C249-07C6-003C-12BE36DCABA9}"/>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0" y="11829617"/>
              <a:ext cx="2452288" cy="1948151"/>
            </a:xfrm>
            <a:prstGeom prst="rect">
              <a:avLst/>
            </a:prstGeom>
            <a:ln w="12700" cap="flat">
              <a:noFill/>
              <a:miter lim="400000"/>
            </a:ln>
            <a:effectLst/>
          </p:spPr>
        </p:pic>
        <p:pic>
          <p:nvPicPr>
            <p:cNvPr id="7" name="图像" descr="图像">
              <a:extLst>
                <a:ext uri="{FF2B5EF4-FFF2-40B4-BE49-F238E27FC236}">
                  <a16:creationId xmlns:a16="http://schemas.microsoft.com/office/drawing/2014/main" id="{7C52478B-7320-D099-3C2D-A2D2C61822F8}"/>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297259" y="0"/>
              <a:ext cx="2802212" cy="1157903"/>
            </a:xfrm>
            <a:prstGeom prst="rect">
              <a:avLst/>
            </a:prstGeom>
            <a:ln w="12700" cap="flat">
              <a:noFill/>
              <a:miter lim="400000"/>
            </a:ln>
            <a:effectLst/>
          </p:spPr>
        </p:pic>
      </p:grpSp>
      <p:sp>
        <p:nvSpPr>
          <p:cNvPr id="76" name="Title HarmonyOS Sans 50pt"/>
          <p:cNvSpPr txBox="1"/>
          <p:nvPr/>
        </p:nvSpPr>
        <p:spPr>
          <a:xfrm>
            <a:off x="10412669" y="2361759"/>
            <a:ext cx="3558665" cy="1505283"/>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71437" tIns="71437" rIns="71437" bIns="71437" anchor="ctr">
            <a:spAutoFit/>
          </a:bodyPr>
          <a:lstStyle>
            <a:lvl1pPr defTabSz="696515">
              <a:lnSpc>
                <a:spcPct val="130000"/>
              </a:lnSpc>
              <a:defRPr sz="5000" b="0">
                <a:solidFill>
                  <a:srgbClr val="000000"/>
                </a:solidFill>
                <a:latin typeface="HarmonyOS Sans"/>
                <a:ea typeface="HarmonyOS Sans"/>
                <a:cs typeface="HarmonyOS Sans"/>
                <a:sym typeface="HarmonyOS Sans"/>
              </a:defRPr>
            </a:lvl1pPr>
          </a:lstStyle>
          <a:p>
            <a:r>
              <a:rPr lang="en-US" sz="7500">
                <a:solidFill>
                  <a:schemeClr val="tx1"/>
                </a:solidFill>
              </a:rPr>
              <a:t>Agenda</a:t>
            </a:r>
            <a:endParaRPr sz="7500">
              <a:solidFill>
                <a:schemeClr val="tx1"/>
              </a:solidFill>
            </a:endParaRPr>
          </a:p>
        </p:txBody>
      </p:sp>
      <p:sp>
        <p:nvSpPr>
          <p:cNvPr id="2" name="Title HarmonyOS Sans 50pt">
            <a:extLst>
              <a:ext uri="{FF2B5EF4-FFF2-40B4-BE49-F238E27FC236}">
                <a16:creationId xmlns:a16="http://schemas.microsoft.com/office/drawing/2014/main" id="{A1AC8D27-4879-CEDE-6F07-78370142AAFC}"/>
              </a:ext>
            </a:extLst>
          </p:cNvPr>
          <p:cNvSpPr txBox="1"/>
          <p:nvPr/>
        </p:nvSpPr>
        <p:spPr>
          <a:xfrm>
            <a:off x="4740822" y="4538478"/>
            <a:ext cx="14902356" cy="6486518"/>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71437" tIns="71437" rIns="71437" bIns="71437" anchor="ctr">
            <a:spAutoFit/>
          </a:bodyPr>
          <a:lstStyle>
            <a:lvl1pPr defTabSz="696515">
              <a:lnSpc>
                <a:spcPct val="130000"/>
              </a:lnSpc>
              <a:defRPr sz="5000" b="0">
                <a:solidFill>
                  <a:srgbClr val="000000"/>
                </a:solidFill>
                <a:latin typeface="HarmonyOS Sans"/>
                <a:ea typeface="HarmonyOS Sans"/>
                <a:cs typeface="HarmonyOS Sans"/>
                <a:sym typeface="HarmonyOS Sans"/>
              </a:defRPr>
            </a:lvl1pPr>
          </a:lstStyle>
          <a:p>
            <a:pPr marL="685800" indent="-685800" algn="l">
              <a:buFont typeface="Arial" panose="020B0604020202020204" pitchFamily="34" charset="0"/>
              <a:buChar char="•"/>
            </a:pPr>
            <a:r>
              <a:rPr lang="en-US" sz="3200">
                <a:solidFill>
                  <a:schemeClr val="tx1"/>
                </a:solidFill>
              </a:rPr>
              <a:t>About Wonderland Engine and main features</a:t>
            </a:r>
          </a:p>
          <a:p>
            <a:pPr marL="685800" indent="-685800" algn="l">
              <a:buFont typeface="Arial" panose="020B0604020202020204" pitchFamily="34" charset="0"/>
              <a:buChar char="•"/>
            </a:pPr>
            <a:r>
              <a:rPr lang="en-US" sz="3200">
                <a:solidFill>
                  <a:schemeClr val="tx1"/>
                </a:solidFill>
              </a:rPr>
              <a:t>Download and install Wonderland Engine, Visual Studio Code, </a:t>
            </a:r>
            <a:r>
              <a:rPr lang="en-US" sz="3200" err="1">
                <a:solidFill>
                  <a:schemeClr val="tx1"/>
                </a:solidFill>
              </a:rPr>
              <a:t>Wolvic</a:t>
            </a:r>
            <a:endParaRPr lang="en-US" sz="3200">
              <a:solidFill>
                <a:schemeClr val="tx1"/>
              </a:solidFill>
            </a:endParaRPr>
          </a:p>
          <a:p>
            <a:pPr marL="685800" indent="-685800" algn="l">
              <a:buFont typeface="Arial" panose="020B0604020202020204" pitchFamily="34" charset="0"/>
              <a:buChar char="•"/>
            </a:pPr>
            <a:r>
              <a:rPr lang="en-US" sz="3200">
                <a:solidFill>
                  <a:schemeClr val="tx1"/>
                </a:solidFill>
              </a:rPr>
              <a:t>Wonderland Engine overview</a:t>
            </a:r>
          </a:p>
          <a:p>
            <a:pPr marL="685800" indent="-685800" algn="l">
              <a:buFont typeface="Arial" panose="020B0604020202020204" pitchFamily="34" charset="0"/>
              <a:buChar char="•"/>
            </a:pPr>
            <a:r>
              <a:rPr lang="en-US" sz="3200">
                <a:solidFill>
                  <a:schemeClr val="tx1"/>
                </a:solidFill>
              </a:rPr>
              <a:t>Getting started: create a new VR project</a:t>
            </a:r>
          </a:p>
          <a:p>
            <a:pPr marL="685800" indent="-685800" algn="l">
              <a:buFont typeface="Arial" panose="020B0604020202020204" pitchFamily="34" charset="0"/>
              <a:buChar char="•"/>
            </a:pPr>
            <a:r>
              <a:rPr lang="en-US" sz="3200">
                <a:solidFill>
                  <a:schemeClr val="tx1"/>
                </a:solidFill>
              </a:rPr>
              <a:t>Import and modify objects</a:t>
            </a:r>
          </a:p>
          <a:p>
            <a:pPr marL="685800" indent="-685800" algn="l">
              <a:buFont typeface="Arial" panose="020B0604020202020204" pitchFamily="34" charset="0"/>
              <a:buChar char="•"/>
            </a:pPr>
            <a:r>
              <a:rPr lang="en-US" sz="3200">
                <a:solidFill>
                  <a:schemeClr val="tx1"/>
                </a:solidFill>
              </a:rPr>
              <a:t>Apply </a:t>
            </a:r>
            <a:r>
              <a:rPr lang="en-US" sz="3200" err="1">
                <a:solidFill>
                  <a:schemeClr val="tx1"/>
                </a:solidFill>
              </a:rPr>
              <a:t>Javascript</a:t>
            </a:r>
            <a:r>
              <a:rPr lang="en-US" sz="3200">
                <a:solidFill>
                  <a:schemeClr val="tx1"/>
                </a:solidFill>
              </a:rPr>
              <a:t> components to objects</a:t>
            </a:r>
          </a:p>
          <a:p>
            <a:pPr marL="685800" indent="-685800" algn="l">
              <a:buFont typeface="Arial" panose="020B0604020202020204" pitchFamily="34" charset="0"/>
              <a:buChar char="•"/>
            </a:pPr>
            <a:r>
              <a:rPr lang="en-US" sz="3200">
                <a:solidFill>
                  <a:schemeClr val="tx1"/>
                </a:solidFill>
              </a:rPr>
              <a:t>Modify scene view</a:t>
            </a:r>
          </a:p>
          <a:p>
            <a:pPr marL="685800" indent="-685800" algn="l">
              <a:buFont typeface="Arial" panose="020B0604020202020204" pitchFamily="34" charset="0"/>
              <a:buChar char="•"/>
            </a:pPr>
            <a:r>
              <a:rPr lang="en-US" sz="3200">
                <a:solidFill>
                  <a:schemeClr val="tx1"/>
                </a:solidFill>
              </a:rPr>
              <a:t>Apply </a:t>
            </a:r>
            <a:r>
              <a:rPr lang="en-US" sz="3200" err="1">
                <a:solidFill>
                  <a:schemeClr val="tx1"/>
                </a:solidFill>
              </a:rPr>
              <a:t>Javascript</a:t>
            </a:r>
            <a:r>
              <a:rPr lang="en-US" sz="3200">
                <a:solidFill>
                  <a:schemeClr val="tx1"/>
                </a:solidFill>
              </a:rPr>
              <a:t> logic to the scene</a:t>
            </a:r>
          </a:p>
          <a:p>
            <a:pPr marL="685800" indent="-685800" algn="l">
              <a:buFont typeface="Arial" panose="020B0604020202020204" pitchFamily="34" charset="0"/>
              <a:buChar char="•"/>
            </a:pPr>
            <a:r>
              <a:rPr lang="en-US" sz="3200">
                <a:solidFill>
                  <a:schemeClr val="tx1"/>
                </a:solidFill>
              </a:rPr>
              <a:t>View and debug in Huawei VR Glass</a:t>
            </a:r>
          </a:p>
          <a:p>
            <a:pPr marL="685800" indent="-685800" algn="l">
              <a:buFont typeface="Arial" panose="020B0604020202020204" pitchFamily="34" charset="0"/>
              <a:buChar char="•"/>
            </a:pPr>
            <a:r>
              <a:rPr lang="en-US" sz="3200">
                <a:solidFill>
                  <a:schemeClr val="tx1"/>
                </a:solidFill>
              </a:rPr>
              <a:t>Demo codes, download and websites</a:t>
            </a:r>
          </a:p>
        </p:txBody>
      </p:sp>
      <p:pic>
        <p:nvPicPr>
          <p:cNvPr id="9" name="pasted-image-3.tiff" descr="pasted-image-3.tiff">
            <a:extLst>
              <a:ext uri="{FF2B5EF4-FFF2-40B4-BE49-F238E27FC236}">
                <a16:creationId xmlns:a16="http://schemas.microsoft.com/office/drawing/2014/main" id="{2CC80599-87B3-7C54-514F-8B0D0B17344D}"/>
              </a:ext>
            </a:extLst>
          </p:cNvPr>
          <p:cNvPicPr>
            <a:picLocks noChangeAspect="1"/>
          </p:cNvPicPr>
          <p:nvPr/>
        </p:nvPicPr>
        <p:blipFill>
          <a:blip r:embed="rId6"/>
          <a:stretch>
            <a:fillRect/>
          </a:stretch>
        </p:blipFill>
        <p:spPr>
          <a:xfrm>
            <a:off x="18941642" y="1251672"/>
            <a:ext cx="4140201" cy="774368"/>
          </a:xfrm>
          <a:prstGeom prst="rect">
            <a:avLst/>
          </a:prstGeom>
          <a:ln w="12700">
            <a:miter lim="400000"/>
          </a:ln>
        </p:spPr>
      </p:pic>
      <p:pic>
        <p:nvPicPr>
          <p:cNvPr id="3" name="Picture 2" descr="Logo&#10;&#10;Description automatically generated">
            <a:extLst>
              <a:ext uri="{FF2B5EF4-FFF2-40B4-BE49-F238E27FC236}">
                <a16:creationId xmlns:a16="http://schemas.microsoft.com/office/drawing/2014/main" id="{38CCCF31-BA3A-BBA4-0843-391F2E3B676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453282" y="12341333"/>
            <a:ext cx="3477435" cy="1293647"/>
          </a:xfrm>
          <a:prstGeom prst="rect">
            <a:avLst/>
          </a:prstGeom>
        </p:spPr>
      </p:pic>
    </p:spTree>
    <p:extLst>
      <p:ext uri="{BB962C8B-B14F-4D97-AF65-F5344CB8AC3E}">
        <p14:creationId xmlns:p14="http://schemas.microsoft.com/office/powerpoint/2010/main" val="1616702979"/>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成组">
            <a:extLst>
              <a:ext uri="{FF2B5EF4-FFF2-40B4-BE49-F238E27FC236}">
                <a16:creationId xmlns:a16="http://schemas.microsoft.com/office/drawing/2014/main" id="{E509AD4A-9A34-B12B-CBDE-DF4144ABF794}"/>
              </a:ext>
            </a:extLst>
          </p:cNvPr>
          <p:cNvGrpSpPr/>
          <p:nvPr/>
        </p:nvGrpSpPr>
        <p:grpSpPr>
          <a:xfrm>
            <a:off x="0" y="-30885"/>
            <a:ext cx="24384001" cy="13777769"/>
            <a:chOff x="0" y="0"/>
            <a:chExt cx="24384000" cy="13777767"/>
          </a:xfrm>
        </p:grpSpPr>
        <p:pic>
          <p:nvPicPr>
            <p:cNvPr id="4" name="图像" descr="图像">
              <a:extLst>
                <a:ext uri="{FF2B5EF4-FFF2-40B4-BE49-F238E27FC236}">
                  <a16:creationId xmlns:a16="http://schemas.microsoft.com/office/drawing/2014/main" id="{A0FB6329-FCC4-F066-04EB-9CEF3FC4795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2063395" y="11391598"/>
              <a:ext cx="2320606" cy="2386170"/>
            </a:xfrm>
            <a:prstGeom prst="rect">
              <a:avLst/>
            </a:prstGeom>
            <a:ln w="12700" cap="flat">
              <a:noFill/>
              <a:miter lim="400000"/>
            </a:ln>
            <a:effectLst/>
          </p:spPr>
        </p:pic>
        <p:pic>
          <p:nvPicPr>
            <p:cNvPr id="5" name="图像" descr="图像">
              <a:extLst>
                <a:ext uri="{FF2B5EF4-FFF2-40B4-BE49-F238E27FC236}">
                  <a16:creationId xmlns:a16="http://schemas.microsoft.com/office/drawing/2014/main" id="{F3E6160B-A7A8-CD92-AD43-72045E14904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0" y="11829617"/>
              <a:ext cx="2452288" cy="1948151"/>
            </a:xfrm>
            <a:prstGeom prst="rect">
              <a:avLst/>
            </a:prstGeom>
            <a:ln w="12700" cap="flat">
              <a:noFill/>
              <a:miter lim="400000"/>
            </a:ln>
            <a:effectLst/>
          </p:spPr>
        </p:pic>
        <p:pic>
          <p:nvPicPr>
            <p:cNvPr id="6" name="图像" descr="图像">
              <a:extLst>
                <a:ext uri="{FF2B5EF4-FFF2-40B4-BE49-F238E27FC236}">
                  <a16:creationId xmlns:a16="http://schemas.microsoft.com/office/drawing/2014/main" id="{7655FA5E-86EA-8458-0BE7-8B3F2689E39C}"/>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297259" y="0"/>
              <a:ext cx="2802212" cy="1157903"/>
            </a:xfrm>
            <a:prstGeom prst="rect">
              <a:avLst/>
            </a:prstGeom>
            <a:ln w="12700" cap="flat">
              <a:noFill/>
              <a:miter lim="400000"/>
            </a:ln>
            <a:effectLst/>
          </p:spPr>
        </p:pic>
      </p:grpSp>
      <p:sp>
        <p:nvSpPr>
          <p:cNvPr id="9" name="TextBox 8">
            <a:extLst>
              <a:ext uri="{FF2B5EF4-FFF2-40B4-BE49-F238E27FC236}">
                <a16:creationId xmlns:a16="http://schemas.microsoft.com/office/drawing/2014/main" id="{D24B34A1-FBDC-DB84-3AD3-C8BE7A3D8717}"/>
              </a:ext>
            </a:extLst>
          </p:cNvPr>
          <p:cNvSpPr txBox="1"/>
          <p:nvPr/>
        </p:nvSpPr>
        <p:spPr>
          <a:xfrm>
            <a:off x="3365062" y="6047376"/>
            <a:ext cx="18155236" cy="4185761"/>
          </a:xfrm>
          <a:prstGeom prst="rect">
            <a:avLst/>
          </a:prstGeom>
          <a:noFill/>
        </p:spPr>
        <p:txBody>
          <a:bodyPr wrap="square">
            <a:spAutoFit/>
          </a:bodyPr>
          <a:lstStyle/>
          <a:p>
            <a:pPr marL="9525" algn="l"/>
            <a:r>
              <a:rPr lang="en-US" sz="3800" dirty="0">
                <a:solidFill>
                  <a:schemeClr val="tx1"/>
                </a:solidFill>
                <a:latin typeface="HarmonyOS Sans" pitchFamily="2" charset="0"/>
              </a:rPr>
              <a:t>Wonderland Engine is a development platform for web-based graphics applications. It comes with an accessible 3D editor application – the Wonderland Editor – and an efficient </a:t>
            </a:r>
            <a:r>
              <a:rPr lang="en-US" sz="3800" dirty="0" err="1">
                <a:solidFill>
                  <a:schemeClr val="tx1"/>
                </a:solidFill>
                <a:latin typeface="HarmonyOS Sans" pitchFamily="2" charset="0"/>
              </a:rPr>
              <a:t>WebAssembly</a:t>
            </a:r>
            <a:r>
              <a:rPr lang="en-US" sz="3800" dirty="0">
                <a:solidFill>
                  <a:schemeClr val="tx1"/>
                </a:solidFill>
                <a:latin typeface="HarmonyOS Sans" pitchFamily="2" charset="0"/>
              </a:rPr>
              <a:t>-based runtime that runs in the browser. </a:t>
            </a:r>
          </a:p>
          <a:p>
            <a:pPr marL="9525" algn="l"/>
            <a:endParaRPr lang="en-US" sz="3800" dirty="0">
              <a:solidFill>
                <a:schemeClr val="tx1"/>
              </a:solidFill>
              <a:latin typeface="HarmonyOS Sans" pitchFamily="2" charset="0"/>
            </a:endParaRPr>
          </a:p>
          <a:p>
            <a:pPr marL="9525" algn="l"/>
            <a:r>
              <a:rPr lang="en-US" sz="3800" dirty="0">
                <a:solidFill>
                  <a:schemeClr val="tx1"/>
                </a:solidFill>
                <a:latin typeface="HarmonyOS Sans" pitchFamily="2" charset="0"/>
              </a:rPr>
              <a:t>Wonderland Engine enables you to easily build highly performant graphics applications for the web.</a:t>
            </a:r>
          </a:p>
        </p:txBody>
      </p:sp>
      <p:pic>
        <p:nvPicPr>
          <p:cNvPr id="10" name="Picture 9" descr="Logo&#10;&#10;Description automatically generated">
            <a:extLst>
              <a:ext uri="{FF2B5EF4-FFF2-40B4-BE49-F238E27FC236}">
                <a16:creationId xmlns:a16="http://schemas.microsoft.com/office/drawing/2014/main" id="{02A78ABD-A7FB-53D3-91B3-C65FAD72138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453282" y="12364067"/>
            <a:ext cx="3477435" cy="1293647"/>
          </a:xfrm>
          <a:prstGeom prst="rect">
            <a:avLst/>
          </a:prstGeom>
        </p:spPr>
      </p:pic>
      <p:sp>
        <p:nvSpPr>
          <p:cNvPr id="11" name="Title HarmonyOS Sans 50pt">
            <a:extLst>
              <a:ext uri="{FF2B5EF4-FFF2-40B4-BE49-F238E27FC236}">
                <a16:creationId xmlns:a16="http://schemas.microsoft.com/office/drawing/2014/main" id="{45735FEF-4C0E-9D33-8228-2648670886C7}"/>
              </a:ext>
            </a:extLst>
          </p:cNvPr>
          <p:cNvSpPr txBox="1"/>
          <p:nvPr/>
        </p:nvSpPr>
        <p:spPr>
          <a:xfrm>
            <a:off x="6680216" y="2946638"/>
            <a:ext cx="3108222" cy="1505283"/>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71437" tIns="71437" rIns="71437" bIns="71437" anchor="ctr">
            <a:spAutoFit/>
          </a:bodyPr>
          <a:lstStyle>
            <a:lvl1pPr defTabSz="696515">
              <a:lnSpc>
                <a:spcPct val="130000"/>
              </a:lnSpc>
              <a:defRPr sz="5000" b="0">
                <a:solidFill>
                  <a:srgbClr val="000000"/>
                </a:solidFill>
                <a:latin typeface="HarmonyOS Sans"/>
                <a:ea typeface="HarmonyOS Sans"/>
                <a:cs typeface="HarmonyOS Sans"/>
                <a:sym typeface="HarmonyOS Sans"/>
              </a:defRPr>
            </a:lvl1pPr>
          </a:lstStyle>
          <a:p>
            <a:r>
              <a:rPr lang="en-US" sz="7500">
                <a:solidFill>
                  <a:schemeClr val="tx1"/>
                </a:solidFill>
              </a:rPr>
              <a:t>About </a:t>
            </a:r>
          </a:p>
        </p:txBody>
      </p:sp>
      <p:pic>
        <p:nvPicPr>
          <p:cNvPr id="12" name="Picture 11">
            <a:extLst>
              <a:ext uri="{FF2B5EF4-FFF2-40B4-BE49-F238E27FC236}">
                <a16:creationId xmlns:a16="http://schemas.microsoft.com/office/drawing/2014/main" id="{B0A82F6B-DBBB-0FB7-FE22-A8085A631FD5}"/>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10042861" y="3250532"/>
            <a:ext cx="7497537" cy="1517096"/>
          </a:xfrm>
          <a:prstGeom prst="rect">
            <a:avLst/>
          </a:prstGeom>
        </p:spPr>
      </p:pic>
    </p:spTree>
    <p:extLst>
      <p:ext uri="{BB962C8B-B14F-4D97-AF65-F5344CB8AC3E}">
        <p14:creationId xmlns:p14="http://schemas.microsoft.com/office/powerpoint/2010/main" val="2773253932"/>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成组">
            <a:extLst>
              <a:ext uri="{FF2B5EF4-FFF2-40B4-BE49-F238E27FC236}">
                <a16:creationId xmlns:a16="http://schemas.microsoft.com/office/drawing/2014/main" id="{E509AD4A-9A34-B12B-CBDE-DF4144ABF794}"/>
              </a:ext>
            </a:extLst>
          </p:cNvPr>
          <p:cNvGrpSpPr/>
          <p:nvPr/>
        </p:nvGrpSpPr>
        <p:grpSpPr>
          <a:xfrm>
            <a:off x="0" y="0"/>
            <a:ext cx="24384001" cy="13777769"/>
            <a:chOff x="0" y="0"/>
            <a:chExt cx="24384000" cy="13777767"/>
          </a:xfrm>
        </p:grpSpPr>
        <p:pic>
          <p:nvPicPr>
            <p:cNvPr id="4" name="图像" descr="图像">
              <a:extLst>
                <a:ext uri="{FF2B5EF4-FFF2-40B4-BE49-F238E27FC236}">
                  <a16:creationId xmlns:a16="http://schemas.microsoft.com/office/drawing/2014/main" id="{A0FB6329-FCC4-F066-04EB-9CEF3FC4795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2063395" y="11391598"/>
              <a:ext cx="2320606" cy="2386170"/>
            </a:xfrm>
            <a:prstGeom prst="rect">
              <a:avLst/>
            </a:prstGeom>
            <a:ln w="12700" cap="flat">
              <a:noFill/>
              <a:miter lim="400000"/>
            </a:ln>
            <a:effectLst/>
          </p:spPr>
        </p:pic>
        <p:pic>
          <p:nvPicPr>
            <p:cNvPr id="5" name="图像" descr="图像">
              <a:extLst>
                <a:ext uri="{FF2B5EF4-FFF2-40B4-BE49-F238E27FC236}">
                  <a16:creationId xmlns:a16="http://schemas.microsoft.com/office/drawing/2014/main" id="{F3E6160B-A7A8-CD92-AD43-72045E14904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0" y="11829617"/>
              <a:ext cx="2452288" cy="1948151"/>
            </a:xfrm>
            <a:prstGeom prst="rect">
              <a:avLst/>
            </a:prstGeom>
            <a:ln w="12700" cap="flat">
              <a:noFill/>
              <a:miter lim="400000"/>
            </a:ln>
            <a:effectLst/>
          </p:spPr>
        </p:pic>
        <p:pic>
          <p:nvPicPr>
            <p:cNvPr id="6" name="图像" descr="图像">
              <a:extLst>
                <a:ext uri="{FF2B5EF4-FFF2-40B4-BE49-F238E27FC236}">
                  <a16:creationId xmlns:a16="http://schemas.microsoft.com/office/drawing/2014/main" id="{7655FA5E-86EA-8458-0BE7-8B3F2689E39C}"/>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297259" y="0"/>
              <a:ext cx="2802212" cy="1157903"/>
            </a:xfrm>
            <a:prstGeom prst="rect">
              <a:avLst/>
            </a:prstGeom>
            <a:ln w="12700" cap="flat">
              <a:noFill/>
              <a:miter lim="400000"/>
            </a:ln>
            <a:effectLst/>
          </p:spPr>
        </p:pic>
      </p:grpSp>
      <p:sp>
        <p:nvSpPr>
          <p:cNvPr id="9" name="TextBox 8">
            <a:extLst>
              <a:ext uri="{FF2B5EF4-FFF2-40B4-BE49-F238E27FC236}">
                <a16:creationId xmlns:a16="http://schemas.microsoft.com/office/drawing/2014/main" id="{3E1F7524-B069-3FD0-0C86-EE54645D5ABA}"/>
              </a:ext>
            </a:extLst>
          </p:cNvPr>
          <p:cNvSpPr txBox="1"/>
          <p:nvPr/>
        </p:nvSpPr>
        <p:spPr>
          <a:xfrm>
            <a:off x="3280710" y="3334580"/>
            <a:ext cx="15057454" cy="1569660"/>
          </a:xfrm>
          <a:prstGeom prst="rect">
            <a:avLst/>
          </a:prstGeom>
          <a:noFill/>
        </p:spPr>
        <p:txBody>
          <a:bodyPr wrap="square">
            <a:spAutoFit/>
          </a:bodyPr>
          <a:lstStyle/>
          <a:p>
            <a:pPr marL="295275" indent="-285750" algn="l">
              <a:buFont typeface="Arial" panose="020B0604020202020204" pitchFamily="34" charset="0"/>
              <a:buChar char="•"/>
            </a:pPr>
            <a:r>
              <a:rPr lang="en-US" b="0" dirty="0">
                <a:solidFill>
                  <a:schemeClr val="tx1"/>
                </a:solidFill>
                <a:latin typeface="HarmonyOS Sans" pitchFamily="2" charset="0"/>
              </a:rPr>
              <a:t>Create an account - </a:t>
            </a:r>
            <a:r>
              <a:rPr lang="en-US" b="0" dirty="0">
                <a:solidFill>
                  <a:schemeClr val="tx1"/>
                </a:solidFill>
                <a:latin typeface="HarmonyOS Sans" pitchFamily="2" charset="0"/>
                <a:hlinkClick r:id="rId6">
                  <a:extLst>
                    <a:ext uri="{A12FA001-AC4F-418D-AE19-62706E023703}">
                      <ahyp:hlinkClr xmlns:ahyp="http://schemas.microsoft.com/office/drawing/2018/hyperlinkcolor" val="tx"/>
                    </a:ext>
                  </a:extLst>
                </a:hlinkClick>
              </a:rPr>
              <a:t>https://wonderlandengine.com/account/</a:t>
            </a:r>
            <a:r>
              <a:rPr lang="en-US" b="0" dirty="0">
                <a:solidFill>
                  <a:schemeClr val="tx1"/>
                </a:solidFill>
                <a:latin typeface="HarmonyOS Sans" pitchFamily="2" charset="0"/>
              </a:rPr>
              <a:t> </a:t>
            </a:r>
          </a:p>
          <a:p>
            <a:pPr marL="295275" indent="-285750" algn="l">
              <a:buFont typeface="Arial" panose="020B0604020202020204" pitchFamily="34" charset="0"/>
              <a:buChar char="•"/>
            </a:pPr>
            <a:r>
              <a:rPr lang="en-US" b="0" dirty="0">
                <a:solidFill>
                  <a:schemeClr val="tx1"/>
                </a:solidFill>
                <a:latin typeface="HarmonyOS Sans" pitchFamily="2" charset="0"/>
              </a:rPr>
              <a:t>Download Wonderland Engine from the website - </a:t>
            </a:r>
            <a:r>
              <a:rPr lang="en-US" b="0" dirty="0">
                <a:solidFill>
                  <a:schemeClr val="tx1"/>
                </a:solidFill>
                <a:latin typeface="HarmonyOS Sans" pitchFamily="2" charset="0"/>
                <a:hlinkClick r:id="rId7">
                  <a:extLst>
                    <a:ext uri="{A12FA001-AC4F-418D-AE19-62706E023703}">
                      <ahyp:hlinkClr xmlns:ahyp="http://schemas.microsoft.com/office/drawing/2018/hyperlinkcolor" val="tx"/>
                    </a:ext>
                  </a:extLst>
                </a:hlinkClick>
              </a:rPr>
              <a:t>https://wonderlandengine.com/downloads/</a:t>
            </a:r>
            <a:endParaRPr lang="en-US" b="0" dirty="0">
              <a:solidFill>
                <a:schemeClr val="tx1"/>
              </a:solidFill>
              <a:latin typeface="HarmonyOS Sans" pitchFamily="2" charset="0"/>
            </a:endParaRPr>
          </a:p>
        </p:txBody>
      </p:sp>
      <p:pic>
        <p:nvPicPr>
          <p:cNvPr id="11" name="Picture 10" descr="Graphical user interface, website&#10;&#10;Description automatically generated">
            <a:extLst>
              <a:ext uri="{FF2B5EF4-FFF2-40B4-BE49-F238E27FC236}">
                <a16:creationId xmlns:a16="http://schemas.microsoft.com/office/drawing/2014/main" id="{597AB8E1-3294-4D5D-07FA-A85F3823649F}"/>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7162451" y="5288769"/>
            <a:ext cx="9063602" cy="6810456"/>
          </a:xfrm>
          <a:prstGeom prst="rect">
            <a:avLst/>
          </a:prstGeom>
          <a:ln>
            <a:solidFill>
              <a:schemeClr val="tx1"/>
            </a:solidFill>
          </a:ln>
        </p:spPr>
      </p:pic>
      <p:pic>
        <p:nvPicPr>
          <p:cNvPr id="12" name="Picture 11">
            <a:extLst>
              <a:ext uri="{FF2B5EF4-FFF2-40B4-BE49-F238E27FC236}">
                <a16:creationId xmlns:a16="http://schemas.microsoft.com/office/drawing/2014/main" id="{4339C9E8-91CF-DB33-E3F8-2B2F39D17BE0}"/>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5688245" y="9596590"/>
            <a:ext cx="3145336" cy="3145336"/>
          </a:xfrm>
          <a:prstGeom prst="rect">
            <a:avLst/>
          </a:prstGeom>
          <a:effectLst>
            <a:outerShdw blurRad="508802" dist="38100" dir="2700000" algn="tl" rotWithShape="0">
              <a:prstClr val="black">
                <a:alpha val="72078"/>
              </a:prstClr>
            </a:outerShdw>
          </a:effectLst>
        </p:spPr>
      </p:pic>
      <p:sp>
        <p:nvSpPr>
          <p:cNvPr id="2" name="Title HarmonyOS Sans 50pt">
            <a:extLst>
              <a:ext uri="{FF2B5EF4-FFF2-40B4-BE49-F238E27FC236}">
                <a16:creationId xmlns:a16="http://schemas.microsoft.com/office/drawing/2014/main" id="{78602E98-5B29-638A-95DA-849A8D91F30F}"/>
              </a:ext>
            </a:extLst>
          </p:cNvPr>
          <p:cNvSpPr txBox="1"/>
          <p:nvPr/>
        </p:nvSpPr>
        <p:spPr>
          <a:xfrm>
            <a:off x="3846059" y="1616775"/>
            <a:ext cx="14300389" cy="1505283"/>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71437" tIns="71437" rIns="71437" bIns="71437" anchor="ctr">
            <a:spAutoFit/>
          </a:bodyPr>
          <a:lstStyle>
            <a:lvl1pPr defTabSz="696515">
              <a:lnSpc>
                <a:spcPct val="130000"/>
              </a:lnSpc>
              <a:defRPr sz="5000" b="0">
                <a:solidFill>
                  <a:srgbClr val="000000"/>
                </a:solidFill>
                <a:latin typeface="HarmonyOS Sans"/>
                <a:ea typeface="HarmonyOS Sans"/>
                <a:cs typeface="HarmonyOS Sans"/>
                <a:sym typeface="HarmonyOS Sans"/>
              </a:defRPr>
            </a:lvl1pPr>
          </a:lstStyle>
          <a:p>
            <a:r>
              <a:rPr lang="en-US" sz="7500">
                <a:solidFill>
                  <a:schemeClr val="tx1"/>
                </a:solidFill>
              </a:rPr>
              <a:t>Download and install                   </a:t>
            </a:r>
          </a:p>
        </p:txBody>
      </p:sp>
      <p:pic>
        <p:nvPicPr>
          <p:cNvPr id="10" name="Picture 9">
            <a:extLst>
              <a:ext uri="{FF2B5EF4-FFF2-40B4-BE49-F238E27FC236}">
                <a16:creationId xmlns:a16="http://schemas.microsoft.com/office/drawing/2014/main" id="{6050D676-8888-579A-7F48-F5EFD6CDBF0C}"/>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13642875" y="1814285"/>
            <a:ext cx="7497537" cy="1517096"/>
          </a:xfrm>
          <a:prstGeom prst="rect">
            <a:avLst/>
          </a:prstGeom>
        </p:spPr>
      </p:pic>
      <p:pic>
        <p:nvPicPr>
          <p:cNvPr id="13" name="Picture 12" descr="Logo&#10;&#10;Description automatically generated">
            <a:extLst>
              <a:ext uri="{FF2B5EF4-FFF2-40B4-BE49-F238E27FC236}">
                <a16:creationId xmlns:a16="http://schemas.microsoft.com/office/drawing/2014/main" id="{0E771353-2B2A-39C3-DBF9-7BDDDDA1E8DB}"/>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453282" y="12364067"/>
            <a:ext cx="3477435" cy="1293647"/>
          </a:xfrm>
          <a:prstGeom prst="rect">
            <a:avLst/>
          </a:prstGeom>
        </p:spPr>
      </p:pic>
    </p:spTree>
    <p:extLst>
      <p:ext uri="{BB962C8B-B14F-4D97-AF65-F5344CB8AC3E}">
        <p14:creationId xmlns:p14="http://schemas.microsoft.com/office/powerpoint/2010/main" val="3977622833"/>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成组">
            <a:extLst>
              <a:ext uri="{FF2B5EF4-FFF2-40B4-BE49-F238E27FC236}">
                <a16:creationId xmlns:a16="http://schemas.microsoft.com/office/drawing/2014/main" id="{0F67B913-F122-E553-69AA-314F4018EFE3}"/>
              </a:ext>
            </a:extLst>
          </p:cNvPr>
          <p:cNvGrpSpPr/>
          <p:nvPr/>
        </p:nvGrpSpPr>
        <p:grpSpPr>
          <a:xfrm>
            <a:off x="0" y="0"/>
            <a:ext cx="24384001" cy="13777769"/>
            <a:chOff x="0" y="0"/>
            <a:chExt cx="24384000" cy="13777767"/>
          </a:xfrm>
        </p:grpSpPr>
        <p:pic>
          <p:nvPicPr>
            <p:cNvPr id="10" name="图像" descr="图像">
              <a:extLst>
                <a:ext uri="{FF2B5EF4-FFF2-40B4-BE49-F238E27FC236}">
                  <a16:creationId xmlns:a16="http://schemas.microsoft.com/office/drawing/2014/main" id="{84A5878C-FD2F-DDED-FB1C-49295606901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2063395" y="11391598"/>
              <a:ext cx="2320606" cy="2386170"/>
            </a:xfrm>
            <a:prstGeom prst="rect">
              <a:avLst/>
            </a:prstGeom>
            <a:ln w="12700" cap="flat">
              <a:noFill/>
              <a:miter lim="400000"/>
            </a:ln>
            <a:effectLst/>
          </p:spPr>
        </p:pic>
        <p:pic>
          <p:nvPicPr>
            <p:cNvPr id="12" name="图像" descr="图像">
              <a:extLst>
                <a:ext uri="{FF2B5EF4-FFF2-40B4-BE49-F238E27FC236}">
                  <a16:creationId xmlns:a16="http://schemas.microsoft.com/office/drawing/2014/main" id="{F53C7E92-D9ED-DDF2-61E5-930E93ADB85B}"/>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0" y="11829617"/>
              <a:ext cx="2452288" cy="1948151"/>
            </a:xfrm>
            <a:prstGeom prst="rect">
              <a:avLst/>
            </a:prstGeom>
            <a:ln w="12700" cap="flat">
              <a:noFill/>
              <a:miter lim="400000"/>
            </a:ln>
            <a:effectLst/>
          </p:spPr>
        </p:pic>
        <p:pic>
          <p:nvPicPr>
            <p:cNvPr id="13" name="图像" descr="图像">
              <a:extLst>
                <a:ext uri="{FF2B5EF4-FFF2-40B4-BE49-F238E27FC236}">
                  <a16:creationId xmlns:a16="http://schemas.microsoft.com/office/drawing/2014/main" id="{D460D582-D649-6B17-3770-65531727B611}"/>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297259" y="0"/>
              <a:ext cx="2802212" cy="1157903"/>
            </a:xfrm>
            <a:prstGeom prst="rect">
              <a:avLst/>
            </a:prstGeom>
            <a:ln w="12700" cap="flat">
              <a:noFill/>
              <a:miter lim="400000"/>
            </a:ln>
            <a:effectLst/>
          </p:spPr>
        </p:pic>
      </p:grpSp>
      <p:sp>
        <p:nvSpPr>
          <p:cNvPr id="14" name="Title HarmonyOS Sans 50pt">
            <a:extLst>
              <a:ext uri="{FF2B5EF4-FFF2-40B4-BE49-F238E27FC236}">
                <a16:creationId xmlns:a16="http://schemas.microsoft.com/office/drawing/2014/main" id="{6BFBAA10-8B77-5712-40DA-8FB6ED63CA2D}"/>
              </a:ext>
            </a:extLst>
          </p:cNvPr>
          <p:cNvSpPr txBox="1"/>
          <p:nvPr/>
        </p:nvSpPr>
        <p:spPr>
          <a:xfrm>
            <a:off x="3090950" y="1344768"/>
            <a:ext cx="18202098" cy="150528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defTabSz="696515">
              <a:lnSpc>
                <a:spcPct val="130000"/>
              </a:lnSpc>
              <a:defRPr sz="5000" b="0">
                <a:solidFill>
                  <a:srgbClr val="000000"/>
                </a:solidFill>
                <a:latin typeface="HarmonyOS Sans"/>
                <a:ea typeface="HarmonyOS Sans"/>
                <a:cs typeface="HarmonyOS Sans"/>
                <a:sym typeface="HarmonyOS Sans"/>
              </a:defRPr>
            </a:lvl1pPr>
          </a:lstStyle>
          <a:p>
            <a:r>
              <a:rPr lang="en-US" sz="7500">
                <a:solidFill>
                  <a:schemeClr val="tx1"/>
                </a:solidFill>
              </a:rPr>
              <a:t>Install a code editor – Visual Studio Code</a:t>
            </a:r>
          </a:p>
        </p:txBody>
      </p:sp>
      <p:sp>
        <p:nvSpPr>
          <p:cNvPr id="15" name="TextBox 14">
            <a:extLst>
              <a:ext uri="{FF2B5EF4-FFF2-40B4-BE49-F238E27FC236}">
                <a16:creationId xmlns:a16="http://schemas.microsoft.com/office/drawing/2014/main" id="{3583224A-BABF-3BC8-3A43-306E64AD4C24}"/>
              </a:ext>
            </a:extLst>
          </p:cNvPr>
          <p:cNvSpPr txBox="1"/>
          <p:nvPr/>
        </p:nvSpPr>
        <p:spPr>
          <a:xfrm>
            <a:off x="3655847" y="2922125"/>
            <a:ext cx="17354087" cy="1569660"/>
          </a:xfrm>
          <a:prstGeom prst="rect">
            <a:avLst/>
          </a:prstGeom>
          <a:noFill/>
        </p:spPr>
        <p:txBody>
          <a:bodyPr wrap="square">
            <a:spAutoFit/>
          </a:bodyPr>
          <a:lstStyle/>
          <a:p>
            <a:pPr marL="295275" indent="-285750" algn="l">
              <a:buFont typeface="Arial" panose="020B0604020202020204" pitchFamily="34" charset="0"/>
              <a:buChar char="•"/>
            </a:pPr>
            <a:r>
              <a:rPr lang="en-US" b="0" dirty="0">
                <a:solidFill>
                  <a:schemeClr val="tx1"/>
                </a:solidFill>
                <a:latin typeface="HarmonyOS Sans" pitchFamily="2" charset="0"/>
              </a:rPr>
              <a:t>Wonderland Editor cannot edit JavaScript files. An external code editor is required. Visual Studio Code is recommended.</a:t>
            </a:r>
          </a:p>
          <a:p>
            <a:pPr marL="295275" indent="-285750" algn="l">
              <a:buFont typeface="Arial" panose="020B0604020202020204" pitchFamily="34" charset="0"/>
              <a:buChar char="•"/>
            </a:pPr>
            <a:r>
              <a:rPr lang="en-US" b="0" dirty="0">
                <a:solidFill>
                  <a:schemeClr val="tx1"/>
                </a:solidFill>
                <a:latin typeface="HarmonyOS Sans" pitchFamily="2" charset="0"/>
              </a:rPr>
              <a:t>Download Visual Studio Code from the website - </a:t>
            </a:r>
            <a:r>
              <a:rPr lang="en-US" b="0" dirty="0">
                <a:solidFill>
                  <a:schemeClr val="tx1"/>
                </a:solidFill>
                <a:latin typeface="HarmonyOS Sans" pitchFamily="2" charset="0"/>
                <a:hlinkClick r:id="rId6">
                  <a:extLst>
                    <a:ext uri="{A12FA001-AC4F-418D-AE19-62706E023703}">
                      <ahyp:hlinkClr xmlns:ahyp="http://schemas.microsoft.com/office/drawing/2018/hyperlinkcolor" val="tx"/>
                    </a:ext>
                  </a:extLst>
                </a:hlinkClick>
              </a:rPr>
              <a:t>https://code.visualstudio.com/</a:t>
            </a:r>
            <a:r>
              <a:rPr lang="en-US" b="0" dirty="0">
                <a:solidFill>
                  <a:schemeClr val="tx1"/>
                </a:solidFill>
                <a:latin typeface="HarmonyOS Sans" pitchFamily="2" charset="0"/>
              </a:rPr>
              <a:t> </a:t>
            </a:r>
          </a:p>
        </p:txBody>
      </p:sp>
      <p:pic>
        <p:nvPicPr>
          <p:cNvPr id="16" name="Picture 15">
            <a:extLst>
              <a:ext uri="{FF2B5EF4-FFF2-40B4-BE49-F238E27FC236}">
                <a16:creationId xmlns:a16="http://schemas.microsoft.com/office/drawing/2014/main" id="{37C4A06C-03E7-BF58-BFC2-1BB22D25AC6D}"/>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7344812" y="5002491"/>
            <a:ext cx="9694375" cy="7270781"/>
          </a:xfrm>
          <a:prstGeom prst="rect">
            <a:avLst/>
          </a:prstGeom>
        </p:spPr>
      </p:pic>
      <p:pic>
        <p:nvPicPr>
          <p:cNvPr id="17" name="Picture 16">
            <a:extLst>
              <a:ext uri="{FF2B5EF4-FFF2-40B4-BE49-F238E27FC236}">
                <a16:creationId xmlns:a16="http://schemas.microsoft.com/office/drawing/2014/main" id="{8101AD82-2DD6-A432-C3DD-C853ED2985D7}"/>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5688245" y="9596590"/>
            <a:ext cx="3145336" cy="3145336"/>
          </a:xfrm>
          <a:prstGeom prst="rect">
            <a:avLst/>
          </a:prstGeom>
          <a:effectLst>
            <a:outerShdw blurRad="508802" dist="38100" dir="2700000" algn="tl" rotWithShape="0">
              <a:prstClr val="black">
                <a:alpha val="72078"/>
              </a:prstClr>
            </a:outerShdw>
          </a:effectLst>
        </p:spPr>
      </p:pic>
      <p:pic>
        <p:nvPicPr>
          <p:cNvPr id="18" name="Picture 17" descr="Logo&#10;&#10;Description automatically generated">
            <a:extLst>
              <a:ext uri="{FF2B5EF4-FFF2-40B4-BE49-F238E27FC236}">
                <a16:creationId xmlns:a16="http://schemas.microsoft.com/office/drawing/2014/main" id="{B48D427B-CF55-5AEA-A6BA-18F48AD717B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453282" y="12341333"/>
            <a:ext cx="3477435" cy="1293647"/>
          </a:xfrm>
          <a:prstGeom prst="rect">
            <a:avLst/>
          </a:prstGeom>
        </p:spPr>
      </p:pic>
    </p:spTree>
    <p:extLst>
      <p:ext uri="{BB962C8B-B14F-4D97-AF65-F5344CB8AC3E}">
        <p14:creationId xmlns:p14="http://schemas.microsoft.com/office/powerpoint/2010/main" val="3652784840"/>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成组">
            <a:extLst>
              <a:ext uri="{FF2B5EF4-FFF2-40B4-BE49-F238E27FC236}">
                <a16:creationId xmlns:a16="http://schemas.microsoft.com/office/drawing/2014/main" id="{50EE0526-E84D-3F6D-1F7E-6B11A856B153}"/>
              </a:ext>
            </a:extLst>
          </p:cNvPr>
          <p:cNvGrpSpPr/>
          <p:nvPr/>
        </p:nvGrpSpPr>
        <p:grpSpPr>
          <a:xfrm>
            <a:off x="0" y="0"/>
            <a:ext cx="24384001" cy="13777769"/>
            <a:chOff x="0" y="0"/>
            <a:chExt cx="24384000" cy="13777767"/>
          </a:xfrm>
        </p:grpSpPr>
        <p:pic>
          <p:nvPicPr>
            <p:cNvPr id="8" name="图像" descr="图像">
              <a:extLst>
                <a:ext uri="{FF2B5EF4-FFF2-40B4-BE49-F238E27FC236}">
                  <a16:creationId xmlns:a16="http://schemas.microsoft.com/office/drawing/2014/main" id="{B5A44874-7645-E8F4-BBD8-B10F472DD61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2063395" y="11391598"/>
              <a:ext cx="2320606" cy="2386170"/>
            </a:xfrm>
            <a:prstGeom prst="rect">
              <a:avLst/>
            </a:prstGeom>
            <a:ln w="12700" cap="flat">
              <a:noFill/>
              <a:miter lim="400000"/>
            </a:ln>
            <a:effectLst/>
          </p:spPr>
        </p:pic>
        <p:pic>
          <p:nvPicPr>
            <p:cNvPr id="10" name="图像" descr="图像">
              <a:extLst>
                <a:ext uri="{FF2B5EF4-FFF2-40B4-BE49-F238E27FC236}">
                  <a16:creationId xmlns:a16="http://schemas.microsoft.com/office/drawing/2014/main" id="{E46746C1-0E7E-5725-0B02-65915B8DAA8A}"/>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0" y="11829617"/>
              <a:ext cx="2452288" cy="1948151"/>
            </a:xfrm>
            <a:prstGeom prst="rect">
              <a:avLst/>
            </a:prstGeom>
            <a:ln w="12700" cap="flat">
              <a:noFill/>
              <a:miter lim="400000"/>
            </a:ln>
            <a:effectLst/>
          </p:spPr>
        </p:pic>
        <p:pic>
          <p:nvPicPr>
            <p:cNvPr id="12" name="图像" descr="图像">
              <a:extLst>
                <a:ext uri="{FF2B5EF4-FFF2-40B4-BE49-F238E27FC236}">
                  <a16:creationId xmlns:a16="http://schemas.microsoft.com/office/drawing/2014/main" id="{487AB9B5-EAB1-7523-82F2-53573B589F35}"/>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297259" y="0"/>
              <a:ext cx="2802212" cy="1157903"/>
            </a:xfrm>
            <a:prstGeom prst="rect">
              <a:avLst/>
            </a:prstGeom>
            <a:ln w="12700" cap="flat">
              <a:noFill/>
              <a:miter lim="400000"/>
            </a:ln>
            <a:effectLst/>
          </p:spPr>
        </p:pic>
      </p:grpSp>
      <p:sp>
        <p:nvSpPr>
          <p:cNvPr id="13" name="Title HarmonyOS Sans 50pt">
            <a:extLst>
              <a:ext uri="{FF2B5EF4-FFF2-40B4-BE49-F238E27FC236}">
                <a16:creationId xmlns:a16="http://schemas.microsoft.com/office/drawing/2014/main" id="{A7B9AE08-0A9D-02C8-1708-24239F9A9976}"/>
              </a:ext>
            </a:extLst>
          </p:cNvPr>
          <p:cNvSpPr txBox="1"/>
          <p:nvPr/>
        </p:nvSpPr>
        <p:spPr>
          <a:xfrm>
            <a:off x="3049280" y="1480236"/>
            <a:ext cx="18285454" cy="1505283"/>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71437" tIns="71437" rIns="71437" bIns="71437" anchor="ctr">
            <a:spAutoFit/>
          </a:bodyPr>
          <a:lstStyle>
            <a:lvl1pPr defTabSz="696515">
              <a:lnSpc>
                <a:spcPct val="130000"/>
              </a:lnSpc>
              <a:defRPr sz="5000" b="0">
                <a:solidFill>
                  <a:srgbClr val="000000"/>
                </a:solidFill>
                <a:latin typeface="HarmonyOS Sans"/>
                <a:ea typeface="HarmonyOS Sans"/>
                <a:cs typeface="HarmonyOS Sans"/>
                <a:sym typeface="HarmonyOS Sans"/>
              </a:defRPr>
            </a:lvl1pPr>
          </a:lstStyle>
          <a:p>
            <a:r>
              <a:rPr lang="en-US" sz="7500">
                <a:solidFill>
                  <a:schemeClr val="tx1"/>
                </a:solidFill>
              </a:rPr>
              <a:t>Install Huawei VR Glass Browser – </a:t>
            </a:r>
            <a:r>
              <a:rPr lang="en-US" sz="7500" err="1">
                <a:solidFill>
                  <a:schemeClr val="tx1"/>
                </a:solidFill>
              </a:rPr>
              <a:t>Wolvic</a:t>
            </a:r>
            <a:endParaRPr lang="en-US" sz="7500">
              <a:solidFill>
                <a:schemeClr val="tx1"/>
              </a:solidFill>
            </a:endParaRPr>
          </a:p>
        </p:txBody>
      </p:sp>
      <p:sp>
        <p:nvSpPr>
          <p:cNvPr id="14" name="TextBox 13">
            <a:extLst>
              <a:ext uri="{FF2B5EF4-FFF2-40B4-BE49-F238E27FC236}">
                <a16:creationId xmlns:a16="http://schemas.microsoft.com/office/drawing/2014/main" id="{9F0774CC-B1BF-F50A-8202-DF3C1214F5D7}"/>
              </a:ext>
            </a:extLst>
          </p:cNvPr>
          <p:cNvSpPr txBox="1"/>
          <p:nvPr/>
        </p:nvSpPr>
        <p:spPr>
          <a:xfrm>
            <a:off x="3655847" y="3057593"/>
            <a:ext cx="17354087" cy="1077218"/>
          </a:xfrm>
          <a:prstGeom prst="rect">
            <a:avLst/>
          </a:prstGeom>
          <a:noFill/>
        </p:spPr>
        <p:txBody>
          <a:bodyPr wrap="square">
            <a:spAutoFit/>
          </a:bodyPr>
          <a:lstStyle/>
          <a:p>
            <a:pPr marL="9525" algn="l"/>
            <a:r>
              <a:rPr lang="en-US" b="0" dirty="0">
                <a:solidFill>
                  <a:schemeClr val="tx1"/>
                </a:solidFill>
                <a:latin typeface="HarmonyOS Sans" pitchFamily="2" charset="0"/>
              </a:rPr>
              <a:t>Download and install </a:t>
            </a:r>
            <a:r>
              <a:rPr lang="en-US" b="0" dirty="0" err="1">
                <a:solidFill>
                  <a:schemeClr val="tx1"/>
                </a:solidFill>
                <a:latin typeface="HarmonyOS Sans" pitchFamily="2" charset="0"/>
              </a:rPr>
              <a:t>Wolvic</a:t>
            </a:r>
            <a:r>
              <a:rPr lang="en-US" b="0" dirty="0">
                <a:solidFill>
                  <a:schemeClr val="tx1"/>
                </a:solidFill>
                <a:latin typeface="HarmonyOS Sans" pitchFamily="2" charset="0"/>
              </a:rPr>
              <a:t> VR Browser 6DoF (Wolvic-hvr-arm64-world-release.apk) - </a:t>
            </a:r>
            <a:r>
              <a:rPr lang="en-US" b="0" dirty="0">
                <a:solidFill>
                  <a:schemeClr val="tx1"/>
                </a:solidFill>
                <a:latin typeface="HarmonyOS Sans" pitchFamily="2" charset="0"/>
                <a:hlinkClick r:id="rId6">
                  <a:extLst>
                    <a:ext uri="{A12FA001-AC4F-418D-AE19-62706E023703}">
                      <ahyp:hlinkClr xmlns:ahyp="http://schemas.microsoft.com/office/drawing/2018/hyperlinkcolor" val="tx"/>
                    </a:ext>
                  </a:extLst>
                </a:hlinkClick>
              </a:rPr>
              <a:t>https://wolvic.com/dl</a:t>
            </a:r>
            <a:endParaRPr lang="en-US" b="0" dirty="0">
              <a:solidFill>
                <a:schemeClr val="tx1"/>
              </a:solidFill>
              <a:latin typeface="HarmonyOS Sans" pitchFamily="2" charset="0"/>
            </a:endParaRPr>
          </a:p>
        </p:txBody>
      </p:sp>
      <p:pic>
        <p:nvPicPr>
          <p:cNvPr id="15" name="Picture 14">
            <a:extLst>
              <a:ext uri="{FF2B5EF4-FFF2-40B4-BE49-F238E27FC236}">
                <a16:creationId xmlns:a16="http://schemas.microsoft.com/office/drawing/2014/main" id="{2444CDF7-0D74-B923-73E9-EDFAA846DE9B}"/>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8591708" y="4418745"/>
            <a:ext cx="7317293" cy="7233667"/>
          </a:xfrm>
          <a:prstGeom prst="rect">
            <a:avLst/>
          </a:prstGeom>
          <a:ln>
            <a:solidFill>
              <a:schemeClr val="tx1"/>
            </a:solidFill>
          </a:ln>
        </p:spPr>
      </p:pic>
      <p:pic>
        <p:nvPicPr>
          <p:cNvPr id="16" name="Picture 15">
            <a:extLst>
              <a:ext uri="{FF2B5EF4-FFF2-40B4-BE49-F238E27FC236}">
                <a16:creationId xmlns:a16="http://schemas.microsoft.com/office/drawing/2014/main" id="{C4F21050-6D64-627F-5DA7-586A89D2A0BA}"/>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5003163" y="8648428"/>
            <a:ext cx="4007737" cy="4019957"/>
          </a:xfrm>
          <a:prstGeom prst="rect">
            <a:avLst/>
          </a:prstGeom>
          <a:effectLst>
            <a:outerShdw blurRad="508802" dist="38100" dir="2700000" algn="tl" rotWithShape="0">
              <a:prstClr val="black">
                <a:alpha val="72078"/>
              </a:prstClr>
            </a:outerShdw>
          </a:effectLst>
        </p:spPr>
      </p:pic>
      <p:pic>
        <p:nvPicPr>
          <p:cNvPr id="17" name="Picture 16" descr="Logo&#10;&#10;Description automatically generated">
            <a:extLst>
              <a:ext uri="{FF2B5EF4-FFF2-40B4-BE49-F238E27FC236}">
                <a16:creationId xmlns:a16="http://schemas.microsoft.com/office/drawing/2014/main" id="{B87997F4-5E16-3327-B5C5-5DBFF4374AD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453282" y="12341333"/>
            <a:ext cx="3477435" cy="1293647"/>
          </a:xfrm>
          <a:prstGeom prst="rect">
            <a:avLst/>
          </a:prstGeom>
        </p:spPr>
      </p:pic>
    </p:spTree>
    <p:extLst>
      <p:ext uri="{BB962C8B-B14F-4D97-AF65-F5344CB8AC3E}">
        <p14:creationId xmlns:p14="http://schemas.microsoft.com/office/powerpoint/2010/main" val="2512625016"/>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9" name="Picture 118" descr="A screenshot of a video game&#10;&#10;Description automatically generated">
            <a:extLst>
              <a:ext uri="{FF2B5EF4-FFF2-40B4-BE49-F238E27FC236}">
                <a16:creationId xmlns:a16="http://schemas.microsoft.com/office/drawing/2014/main" id="{E1E2D268-6A26-0E89-B7B6-7DD890B55C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50477" y="3966332"/>
            <a:ext cx="15755284" cy="9021824"/>
          </a:xfrm>
          <a:prstGeom prst="rect">
            <a:avLst/>
          </a:prstGeom>
        </p:spPr>
      </p:pic>
      <p:grpSp>
        <p:nvGrpSpPr>
          <p:cNvPr id="120" name="成组">
            <a:extLst>
              <a:ext uri="{FF2B5EF4-FFF2-40B4-BE49-F238E27FC236}">
                <a16:creationId xmlns:a16="http://schemas.microsoft.com/office/drawing/2014/main" id="{6C15CF7D-9DD8-26D3-C538-9442A29F877C}"/>
              </a:ext>
            </a:extLst>
          </p:cNvPr>
          <p:cNvGrpSpPr/>
          <p:nvPr/>
        </p:nvGrpSpPr>
        <p:grpSpPr>
          <a:xfrm>
            <a:off x="0" y="0"/>
            <a:ext cx="24384001" cy="13777769"/>
            <a:chOff x="0" y="0"/>
            <a:chExt cx="24384000" cy="13777767"/>
          </a:xfrm>
        </p:grpSpPr>
        <p:pic>
          <p:nvPicPr>
            <p:cNvPr id="121" name="图像" descr="图像">
              <a:extLst>
                <a:ext uri="{FF2B5EF4-FFF2-40B4-BE49-F238E27FC236}">
                  <a16:creationId xmlns:a16="http://schemas.microsoft.com/office/drawing/2014/main" id="{DD0FF5C2-9BF4-D983-6C59-2492EF321137}"/>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2063395" y="11391598"/>
              <a:ext cx="2320606" cy="2386170"/>
            </a:xfrm>
            <a:prstGeom prst="rect">
              <a:avLst/>
            </a:prstGeom>
            <a:ln w="12700" cap="flat">
              <a:noFill/>
              <a:miter lim="400000"/>
            </a:ln>
            <a:effectLst/>
          </p:spPr>
        </p:pic>
        <p:pic>
          <p:nvPicPr>
            <p:cNvPr id="122" name="图像" descr="图像">
              <a:extLst>
                <a:ext uri="{FF2B5EF4-FFF2-40B4-BE49-F238E27FC236}">
                  <a16:creationId xmlns:a16="http://schemas.microsoft.com/office/drawing/2014/main" id="{B65F8E81-9242-8D9B-324C-C066380B1A93}"/>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0" y="11829617"/>
              <a:ext cx="2452288" cy="1948151"/>
            </a:xfrm>
            <a:prstGeom prst="rect">
              <a:avLst/>
            </a:prstGeom>
            <a:ln w="12700" cap="flat">
              <a:noFill/>
              <a:miter lim="400000"/>
            </a:ln>
            <a:effectLst/>
          </p:spPr>
        </p:pic>
        <p:pic>
          <p:nvPicPr>
            <p:cNvPr id="123" name="图像" descr="图像">
              <a:extLst>
                <a:ext uri="{FF2B5EF4-FFF2-40B4-BE49-F238E27FC236}">
                  <a16:creationId xmlns:a16="http://schemas.microsoft.com/office/drawing/2014/main" id="{F8512E99-6EA5-091E-AF21-3D5A91FA2BCD}"/>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297259" y="0"/>
              <a:ext cx="2802212" cy="1157903"/>
            </a:xfrm>
            <a:prstGeom prst="rect">
              <a:avLst/>
            </a:prstGeom>
            <a:ln w="12700" cap="flat">
              <a:noFill/>
              <a:miter lim="400000"/>
            </a:ln>
            <a:effectLst/>
          </p:spPr>
        </p:pic>
      </p:grpSp>
      <p:grpSp>
        <p:nvGrpSpPr>
          <p:cNvPr id="124" name="Group 123">
            <a:extLst>
              <a:ext uri="{FF2B5EF4-FFF2-40B4-BE49-F238E27FC236}">
                <a16:creationId xmlns:a16="http://schemas.microsoft.com/office/drawing/2014/main" id="{F1FC3C78-5F15-5762-B273-E2C31B9E19B1}"/>
              </a:ext>
            </a:extLst>
          </p:cNvPr>
          <p:cNvGrpSpPr/>
          <p:nvPr/>
        </p:nvGrpSpPr>
        <p:grpSpPr>
          <a:xfrm>
            <a:off x="900132" y="3184673"/>
            <a:ext cx="22136760" cy="8761375"/>
            <a:chOff x="2581008" y="4283501"/>
            <a:chExt cx="11763850" cy="4655943"/>
          </a:xfrm>
        </p:grpSpPr>
        <p:sp>
          <p:nvSpPr>
            <p:cNvPr id="125" name="TextBox 124">
              <a:extLst>
                <a:ext uri="{FF2B5EF4-FFF2-40B4-BE49-F238E27FC236}">
                  <a16:creationId xmlns:a16="http://schemas.microsoft.com/office/drawing/2014/main" id="{1BF3C048-D402-6155-EFE0-B822668FCF2E}"/>
                </a:ext>
              </a:extLst>
            </p:cNvPr>
            <p:cNvSpPr txBox="1"/>
            <p:nvPr/>
          </p:nvSpPr>
          <p:spPr>
            <a:xfrm>
              <a:off x="3338070" y="6686453"/>
              <a:ext cx="1056634" cy="245337"/>
            </a:xfrm>
            <a:prstGeom prst="rect">
              <a:avLst/>
            </a:prstGeom>
            <a:noFill/>
            <a:ln>
              <a:noFill/>
            </a:ln>
          </p:spPr>
          <p:txBody>
            <a:bodyPr wrap="square" rtlCol="0" anchor="ctr">
              <a:spAutoFit/>
            </a:bodyPr>
            <a:lstStyle/>
            <a:p>
              <a:pPr algn="ctr"/>
              <a:r>
                <a:rPr lang="en-US" sz="2400" b="1" dirty="0">
                  <a:solidFill>
                    <a:schemeClr val="tx1"/>
                  </a:solidFill>
                  <a:latin typeface="HarmonyOS Sans" pitchFamily="2" charset="0"/>
                </a:rPr>
                <a:t>Scene View</a:t>
              </a:r>
            </a:p>
          </p:txBody>
        </p:sp>
        <p:cxnSp>
          <p:nvCxnSpPr>
            <p:cNvPr id="126" name="Straight Arrow Connector 125">
              <a:extLst>
                <a:ext uri="{FF2B5EF4-FFF2-40B4-BE49-F238E27FC236}">
                  <a16:creationId xmlns:a16="http://schemas.microsoft.com/office/drawing/2014/main" id="{2E44C7C1-C548-1FE7-BFDA-D4B82087C513}"/>
                </a:ext>
              </a:extLst>
            </p:cNvPr>
            <p:cNvCxnSpPr>
              <a:cxnSpLocks/>
              <a:stCxn id="125" idx="3"/>
            </p:cNvCxnSpPr>
            <p:nvPr/>
          </p:nvCxnSpPr>
          <p:spPr>
            <a:xfrm flipV="1">
              <a:off x="4394704" y="6253787"/>
              <a:ext cx="2116863" cy="5553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7" name="TextBox 126">
              <a:extLst>
                <a:ext uri="{FF2B5EF4-FFF2-40B4-BE49-F238E27FC236}">
                  <a16:creationId xmlns:a16="http://schemas.microsoft.com/office/drawing/2014/main" id="{3813077D-82E5-C630-495A-B1306146056A}"/>
                </a:ext>
              </a:extLst>
            </p:cNvPr>
            <p:cNvSpPr txBox="1"/>
            <p:nvPr/>
          </p:nvSpPr>
          <p:spPr>
            <a:xfrm>
              <a:off x="2581008" y="5085736"/>
              <a:ext cx="1714157" cy="834144"/>
            </a:xfrm>
            <a:prstGeom prst="rect">
              <a:avLst/>
            </a:prstGeom>
            <a:noFill/>
            <a:ln>
              <a:noFill/>
            </a:ln>
          </p:spPr>
          <p:txBody>
            <a:bodyPr wrap="square" rtlCol="0" anchor="ctr">
              <a:spAutoFit/>
            </a:bodyPr>
            <a:lstStyle/>
            <a:p>
              <a:pPr algn="ctr"/>
              <a:r>
                <a:rPr lang="en-US" sz="2400" b="1" dirty="0">
                  <a:solidFill>
                    <a:schemeClr val="tx1"/>
                  </a:solidFill>
                  <a:latin typeface="HarmonyOS Sans" pitchFamily="2" charset="0"/>
                </a:rPr>
                <a:t>Scene Outline</a:t>
              </a:r>
            </a:p>
            <a:p>
              <a:pPr algn="ctr"/>
              <a:r>
                <a:rPr lang="en-US" sz="2400" b="0" dirty="0">
                  <a:solidFill>
                    <a:schemeClr val="tx1"/>
                  </a:solidFill>
                  <a:latin typeface="HarmonyOS Sans" pitchFamily="2" charset="0"/>
                </a:rPr>
                <a:t>View, manage the scene, object hierarchy, etc.</a:t>
              </a:r>
            </a:p>
          </p:txBody>
        </p:sp>
        <p:cxnSp>
          <p:nvCxnSpPr>
            <p:cNvPr id="128" name="Straight Arrow Connector 127">
              <a:extLst>
                <a:ext uri="{FF2B5EF4-FFF2-40B4-BE49-F238E27FC236}">
                  <a16:creationId xmlns:a16="http://schemas.microsoft.com/office/drawing/2014/main" id="{B72E6BCC-6639-EFA5-28F3-A785017EE9B9}"/>
                </a:ext>
              </a:extLst>
            </p:cNvPr>
            <p:cNvCxnSpPr>
              <a:cxnSpLocks/>
              <a:stCxn id="127" idx="3"/>
            </p:cNvCxnSpPr>
            <p:nvPr/>
          </p:nvCxnSpPr>
          <p:spPr>
            <a:xfrm>
              <a:off x="4295165" y="5502808"/>
              <a:ext cx="528317" cy="4762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9" name="Straight Arrow Connector 128">
              <a:extLst>
                <a:ext uri="{FF2B5EF4-FFF2-40B4-BE49-F238E27FC236}">
                  <a16:creationId xmlns:a16="http://schemas.microsoft.com/office/drawing/2014/main" id="{65B419CB-22DF-DB28-EF28-3B948C6DACDB}"/>
                </a:ext>
              </a:extLst>
            </p:cNvPr>
            <p:cNvCxnSpPr>
              <a:cxnSpLocks/>
              <a:stCxn id="142" idx="3"/>
            </p:cNvCxnSpPr>
            <p:nvPr/>
          </p:nvCxnSpPr>
          <p:spPr>
            <a:xfrm flipV="1">
              <a:off x="4335818" y="8484217"/>
              <a:ext cx="1821878" cy="1362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0" name="TextBox 129">
              <a:extLst>
                <a:ext uri="{FF2B5EF4-FFF2-40B4-BE49-F238E27FC236}">
                  <a16:creationId xmlns:a16="http://schemas.microsoft.com/office/drawing/2014/main" id="{A5D1A6B0-F589-38E0-97D9-2246B937F546}"/>
                </a:ext>
              </a:extLst>
            </p:cNvPr>
            <p:cNvSpPr txBox="1"/>
            <p:nvPr/>
          </p:nvSpPr>
          <p:spPr>
            <a:xfrm>
              <a:off x="12630703" y="8067145"/>
              <a:ext cx="1714155" cy="834144"/>
            </a:xfrm>
            <a:prstGeom prst="rect">
              <a:avLst/>
            </a:prstGeom>
            <a:noFill/>
            <a:ln>
              <a:noFill/>
            </a:ln>
          </p:spPr>
          <p:txBody>
            <a:bodyPr wrap="square" rtlCol="0" anchor="ctr">
              <a:spAutoFit/>
            </a:bodyPr>
            <a:lstStyle/>
            <a:p>
              <a:pPr algn="ctr"/>
              <a:r>
                <a:rPr lang="en-US" sz="2400" b="1" dirty="0">
                  <a:solidFill>
                    <a:schemeClr val="tx1"/>
                  </a:solidFill>
                  <a:latin typeface="HarmonyOS Sans" pitchFamily="2" charset="0"/>
                </a:rPr>
                <a:t>Console, Server, </a:t>
              </a:r>
              <a:r>
                <a:rPr lang="en-US" sz="2400" b="1" dirty="0" err="1">
                  <a:solidFill>
                    <a:schemeClr val="tx1"/>
                  </a:solidFill>
                  <a:latin typeface="HarmonyOS Sans" pitchFamily="2" charset="0"/>
                </a:rPr>
                <a:t>Javascript</a:t>
              </a:r>
              <a:r>
                <a:rPr lang="en-US" sz="2400" b="1" dirty="0">
                  <a:solidFill>
                    <a:schemeClr val="tx1"/>
                  </a:solidFill>
                  <a:latin typeface="HarmonyOS Sans" pitchFamily="2" charset="0"/>
                </a:rPr>
                <a:t> panel</a:t>
              </a:r>
            </a:p>
            <a:p>
              <a:pPr algn="ctr"/>
              <a:r>
                <a:rPr lang="en-US" sz="2400" b="0" dirty="0">
                  <a:solidFill>
                    <a:schemeClr val="tx1"/>
                  </a:solidFill>
                  <a:latin typeface="HarmonyOS Sans" pitchFamily="2" charset="0"/>
                </a:rPr>
                <a:t>View the logs here for debugging</a:t>
              </a:r>
            </a:p>
          </p:txBody>
        </p:sp>
        <p:cxnSp>
          <p:nvCxnSpPr>
            <p:cNvPr id="131" name="Straight Arrow Connector 130">
              <a:extLst>
                <a:ext uri="{FF2B5EF4-FFF2-40B4-BE49-F238E27FC236}">
                  <a16:creationId xmlns:a16="http://schemas.microsoft.com/office/drawing/2014/main" id="{B4794620-85F4-3441-AF07-46430561B942}"/>
                </a:ext>
              </a:extLst>
            </p:cNvPr>
            <p:cNvCxnSpPr>
              <a:cxnSpLocks/>
              <a:stCxn id="130" idx="1"/>
            </p:cNvCxnSpPr>
            <p:nvPr/>
          </p:nvCxnSpPr>
          <p:spPr>
            <a:xfrm flipH="1" flipV="1">
              <a:off x="10659069" y="8444255"/>
              <a:ext cx="1971634" cy="399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2" name="TextBox 131">
              <a:extLst>
                <a:ext uri="{FF2B5EF4-FFF2-40B4-BE49-F238E27FC236}">
                  <a16:creationId xmlns:a16="http://schemas.microsoft.com/office/drawing/2014/main" id="{66AF6597-8675-ECF7-6F46-E18AEC0882AA}"/>
                </a:ext>
              </a:extLst>
            </p:cNvPr>
            <p:cNvSpPr txBox="1"/>
            <p:nvPr/>
          </p:nvSpPr>
          <p:spPr>
            <a:xfrm>
              <a:off x="12429229" y="5665893"/>
              <a:ext cx="1296080" cy="245337"/>
            </a:xfrm>
            <a:prstGeom prst="rect">
              <a:avLst/>
            </a:prstGeom>
            <a:noFill/>
            <a:ln>
              <a:noFill/>
            </a:ln>
          </p:spPr>
          <p:txBody>
            <a:bodyPr wrap="square" rtlCol="0" anchor="ctr">
              <a:spAutoFit/>
            </a:bodyPr>
            <a:lstStyle/>
            <a:p>
              <a:pPr algn="ctr"/>
              <a:r>
                <a:rPr lang="en-US" sz="2400" b="1" dirty="0">
                  <a:solidFill>
                    <a:schemeClr val="tx1"/>
                  </a:solidFill>
                  <a:latin typeface="HarmonyOS Sans" pitchFamily="2" charset="0"/>
                </a:rPr>
                <a:t>Properties</a:t>
              </a:r>
            </a:p>
          </p:txBody>
        </p:sp>
        <p:cxnSp>
          <p:nvCxnSpPr>
            <p:cNvPr id="133" name="Straight Arrow Connector 132">
              <a:extLst>
                <a:ext uri="{FF2B5EF4-FFF2-40B4-BE49-F238E27FC236}">
                  <a16:creationId xmlns:a16="http://schemas.microsoft.com/office/drawing/2014/main" id="{989C498E-B7C3-A890-A297-44A65D788972}"/>
                </a:ext>
              </a:extLst>
            </p:cNvPr>
            <p:cNvCxnSpPr>
              <a:cxnSpLocks/>
              <a:stCxn id="132" idx="1"/>
            </p:cNvCxnSpPr>
            <p:nvPr/>
          </p:nvCxnSpPr>
          <p:spPr>
            <a:xfrm flipH="1">
              <a:off x="10991634" y="5788561"/>
              <a:ext cx="1437595" cy="9081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4" name="TextBox 133">
              <a:extLst>
                <a:ext uri="{FF2B5EF4-FFF2-40B4-BE49-F238E27FC236}">
                  <a16:creationId xmlns:a16="http://schemas.microsoft.com/office/drawing/2014/main" id="{4C7745F6-CC4A-A14C-5307-D69014658913}"/>
                </a:ext>
              </a:extLst>
            </p:cNvPr>
            <p:cNvSpPr txBox="1"/>
            <p:nvPr/>
          </p:nvSpPr>
          <p:spPr>
            <a:xfrm>
              <a:off x="4419304" y="4289164"/>
              <a:ext cx="2685841" cy="441606"/>
            </a:xfrm>
            <a:prstGeom prst="rect">
              <a:avLst/>
            </a:prstGeom>
            <a:noFill/>
            <a:ln>
              <a:noFill/>
            </a:ln>
          </p:spPr>
          <p:txBody>
            <a:bodyPr wrap="square" rtlCol="0" anchor="ctr">
              <a:spAutoFit/>
            </a:bodyPr>
            <a:lstStyle/>
            <a:p>
              <a:pPr algn="ctr"/>
              <a:r>
                <a:rPr lang="en-US" sz="2400" b="1" dirty="0">
                  <a:solidFill>
                    <a:schemeClr val="tx1"/>
                  </a:solidFill>
                  <a:latin typeface="HarmonyOS Sans" pitchFamily="2" charset="0"/>
                </a:rPr>
                <a:t>Package</a:t>
              </a:r>
              <a:r>
                <a:rPr lang="en-US" sz="2400" dirty="0">
                  <a:solidFill>
                    <a:schemeClr val="tx1"/>
                  </a:solidFill>
                  <a:latin typeface="HarmonyOS Sans" pitchFamily="2" charset="0"/>
                </a:rPr>
                <a:t> </a:t>
              </a:r>
              <a:r>
                <a:rPr lang="en-US" sz="2400" b="0" dirty="0">
                  <a:solidFill>
                    <a:schemeClr val="tx1"/>
                  </a:solidFill>
                  <a:latin typeface="HarmonyOS Sans" pitchFamily="2" charset="0"/>
                </a:rPr>
                <a:t>the entire project into deployable files</a:t>
              </a:r>
            </a:p>
          </p:txBody>
        </p:sp>
        <p:cxnSp>
          <p:nvCxnSpPr>
            <p:cNvPr id="135" name="Straight Arrow Connector 134">
              <a:extLst>
                <a:ext uri="{FF2B5EF4-FFF2-40B4-BE49-F238E27FC236}">
                  <a16:creationId xmlns:a16="http://schemas.microsoft.com/office/drawing/2014/main" id="{69F59F62-201F-E0A0-9B5B-ACFCB169718D}"/>
                </a:ext>
              </a:extLst>
            </p:cNvPr>
            <p:cNvCxnSpPr>
              <a:cxnSpLocks/>
              <a:stCxn id="134" idx="2"/>
            </p:cNvCxnSpPr>
            <p:nvPr/>
          </p:nvCxnSpPr>
          <p:spPr>
            <a:xfrm>
              <a:off x="5762225" y="4730770"/>
              <a:ext cx="2112581" cy="3967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6" name="TextBox 135">
              <a:extLst>
                <a:ext uri="{FF2B5EF4-FFF2-40B4-BE49-F238E27FC236}">
                  <a16:creationId xmlns:a16="http://schemas.microsoft.com/office/drawing/2014/main" id="{B407632B-0BD3-8A39-9376-E6C2EA834037}"/>
                </a:ext>
              </a:extLst>
            </p:cNvPr>
            <p:cNvSpPr txBox="1"/>
            <p:nvPr/>
          </p:nvSpPr>
          <p:spPr>
            <a:xfrm>
              <a:off x="7222434" y="4302188"/>
              <a:ext cx="2246913" cy="441606"/>
            </a:xfrm>
            <a:prstGeom prst="rect">
              <a:avLst/>
            </a:prstGeom>
            <a:noFill/>
            <a:ln>
              <a:noFill/>
            </a:ln>
          </p:spPr>
          <p:txBody>
            <a:bodyPr wrap="square" rtlCol="0" anchor="ctr">
              <a:spAutoFit/>
            </a:bodyPr>
            <a:lstStyle/>
            <a:p>
              <a:pPr algn="ctr"/>
              <a:r>
                <a:rPr lang="en-US" sz="2400" b="1" dirty="0">
                  <a:solidFill>
                    <a:schemeClr val="tx1"/>
                  </a:solidFill>
                  <a:latin typeface="HarmonyOS Sans" pitchFamily="2" charset="0"/>
                </a:rPr>
                <a:t>Package, start server, open browser</a:t>
              </a:r>
            </a:p>
          </p:txBody>
        </p:sp>
        <p:cxnSp>
          <p:nvCxnSpPr>
            <p:cNvPr id="137" name="Straight Arrow Connector 136">
              <a:extLst>
                <a:ext uri="{FF2B5EF4-FFF2-40B4-BE49-F238E27FC236}">
                  <a16:creationId xmlns:a16="http://schemas.microsoft.com/office/drawing/2014/main" id="{B44C4CCB-38A0-DED6-DF12-9FE5279548E2}"/>
                </a:ext>
              </a:extLst>
            </p:cNvPr>
            <p:cNvCxnSpPr>
              <a:cxnSpLocks/>
              <a:stCxn id="136" idx="2"/>
            </p:cNvCxnSpPr>
            <p:nvPr/>
          </p:nvCxnSpPr>
          <p:spPr>
            <a:xfrm flipH="1">
              <a:off x="8130787" y="4743794"/>
              <a:ext cx="215103" cy="3419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8" name="TextBox 137">
              <a:extLst>
                <a:ext uri="{FF2B5EF4-FFF2-40B4-BE49-F238E27FC236}">
                  <a16:creationId xmlns:a16="http://schemas.microsoft.com/office/drawing/2014/main" id="{D05BE181-B0D7-1F42-7C48-236BCC52CD13}"/>
                </a:ext>
              </a:extLst>
            </p:cNvPr>
            <p:cNvSpPr txBox="1"/>
            <p:nvPr/>
          </p:nvSpPr>
          <p:spPr>
            <a:xfrm>
              <a:off x="9567345" y="4283501"/>
              <a:ext cx="1056634" cy="441606"/>
            </a:xfrm>
            <a:prstGeom prst="rect">
              <a:avLst/>
            </a:prstGeom>
            <a:noFill/>
            <a:ln>
              <a:noFill/>
            </a:ln>
          </p:spPr>
          <p:txBody>
            <a:bodyPr wrap="square" rtlCol="0" anchor="ctr">
              <a:spAutoFit/>
            </a:bodyPr>
            <a:lstStyle/>
            <a:p>
              <a:pPr algn="ctr"/>
              <a:r>
                <a:rPr lang="en-US" sz="2400" b="1" dirty="0">
                  <a:solidFill>
                    <a:schemeClr val="tx1"/>
                  </a:solidFill>
                  <a:latin typeface="HarmonyOS Sans" pitchFamily="2" charset="0"/>
                </a:rPr>
                <a:t>Open Browser</a:t>
              </a:r>
            </a:p>
          </p:txBody>
        </p:sp>
        <p:cxnSp>
          <p:nvCxnSpPr>
            <p:cNvPr id="139" name="Straight Arrow Connector 138">
              <a:extLst>
                <a:ext uri="{FF2B5EF4-FFF2-40B4-BE49-F238E27FC236}">
                  <a16:creationId xmlns:a16="http://schemas.microsoft.com/office/drawing/2014/main" id="{076DFA1D-CF1E-F448-8FF2-ED281F323366}"/>
                </a:ext>
              </a:extLst>
            </p:cNvPr>
            <p:cNvCxnSpPr>
              <a:cxnSpLocks/>
              <a:stCxn id="138" idx="2"/>
            </p:cNvCxnSpPr>
            <p:nvPr/>
          </p:nvCxnSpPr>
          <p:spPr>
            <a:xfrm flipH="1">
              <a:off x="8311532" y="4725107"/>
              <a:ext cx="1784130" cy="3606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0" name="TextBox 139">
              <a:extLst>
                <a:ext uri="{FF2B5EF4-FFF2-40B4-BE49-F238E27FC236}">
                  <a16:creationId xmlns:a16="http://schemas.microsoft.com/office/drawing/2014/main" id="{77B0ECF7-8D87-FF99-0D72-BB7BEAE73330}"/>
                </a:ext>
              </a:extLst>
            </p:cNvPr>
            <p:cNvSpPr txBox="1"/>
            <p:nvPr/>
          </p:nvSpPr>
          <p:spPr>
            <a:xfrm>
              <a:off x="10704971" y="4283502"/>
              <a:ext cx="1174394" cy="441606"/>
            </a:xfrm>
            <a:prstGeom prst="rect">
              <a:avLst/>
            </a:prstGeom>
            <a:noFill/>
            <a:ln>
              <a:noFill/>
            </a:ln>
          </p:spPr>
          <p:txBody>
            <a:bodyPr wrap="square" rtlCol="0" anchor="ctr">
              <a:spAutoFit/>
            </a:bodyPr>
            <a:lstStyle/>
            <a:p>
              <a:pPr algn="ctr"/>
              <a:r>
                <a:rPr lang="en-US" sz="2400" b="1" dirty="0">
                  <a:solidFill>
                    <a:schemeClr val="tx1"/>
                  </a:solidFill>
                  <a:latin typeface="HarmonyOS Sans" pitchFamily="2" charset="0"/>
                </a:rPr>
                <a:t>Start/stop server</a:t>
              </a:r>
            </a:p>
          </p:txBody>
        </p:sp>
        <p:cxnSp>
          <p:nvCxnSpPr>
            <p:cNvPr id="141" name="Straight Arrow Connector 140">
              <a:extLst>
                <a:ext uri="{FF2B5EF4-FFF2-40B4-BE49-F238E27FC236}">
                  <a16:creationId xmlns:a16="http://schemas.microsoft.com/office/drawing/2014/main" id="{03F92EC4-A6E8-8950-DD66-CEEBB1B8E156}"/>
                </a:ext>
              </a:extLst>
            </p:cNvPr>
            <p:cNvCxnSpPr>
              <a:cxnSpLocks/>
              <a:stCxn id="140" idx="2"/>
            </p:cNvCxnSpPr>
            <p:nvPr/>
          </p:nvCxnSpPr>
          <p:spPr>
            <a:xfrm flipH="1">
              <a:off x="8694229" y="4725108"/>
              <a:ext cx="2597940" cy="4153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2" name="TextBox 141">
              <a:extLst>
                <a:ext uri="{FF2B5EF4-FFF2-40B4-BE49-F238E27FC236}">
                  <a16:creationId xmlns:a16="http://schemas.microsoft.com/office/drawing/2014/main" id="{0599A1A8-A1A7-4AEB-66E7-D4C42D31A1A3}"/>
                </a:ext>
              </a:extLst>
            </p:cNvPr>
            <p:cNvSpPr txBox="1"/>
            <p:nvPr/>
          </p:nvSpPr>
          <p:spPr>
            <a:xfrm>
              <a:off x="2621661" y="8301569"/>
              <a:ext cx="1714157" cy="637875"/>
            </a:xfrm>
            <a:prstGeom prst="rect">
              <a:avLst/>
            </a:prstGeom>
            <a:noFill/>
            <a:ln>
              <a:noFill/>
            </a:ln>
          </p:spPr>
          <p:txBody>
            <a:bodyPr wrap="square" rtlCol="0" anchor="ctr">
              <a:spAutoFit/>
            </a:bodyPr>
            <a:lstStyle/>
            <a:p>
              <a:pPr algn="ctr"/>
              <a:r>
                <a:rPr lang="en-US" sz="2400" b="1" dirty="0">
                  <a:solidFill>
                    <a:schemeClr val="tx1"/>
                  </a:solidFill>
                  <a:latin typeface="HarmonyOS Sans" pitchFamily="2" charset="0"/>
                </a:rPr>
                <a:t>Asset Browser</a:t>
              </a:r>
            </a:p>
            <a:p>
              <a:pPr algn="ctr"/>
              <a:r>
                <a:rPr lang="en-US" sz="2400" b="0" dirty="0">
                  <a:solidFill>
                    <a:schemeClr val="tx1"/>
                  </a:solidFill>
                  <a:latin typeface="HarmonyOS Sans" pitchFamily="2" charset="0"/>
                </a:rPr>
                <a:t>Drag-n-drop assets into Scene</a:t>
              </a:r>
            </a:p>
          </p:txBody>
        </p:sp>
      </p:grpSp>
      <p:sp>
        <p:nvSpPr>
          <p:cNvPr id="143" name="Title HarmonyOS Sans 50pt">
            <a:extLst>
              <a:ext uri="{FF2B5EF4-FFF2-40B4-BE49-F238E27FC236}">
                <a16:creationId xmlns:a16="http://schemas.microsoft.com/office/drawing/2014/main" id="{F1B86B2B-07C2-6D20-87F4-1E11B9D20519}"/>
              </a:ext>
            </a:extLst>
          </p:cNvPr>
          <p:cNvSpPr txBox="1"/>
          <p:nvPr/>
        </p:nvSpPr>
        <p:spPr>
          <a:xfrm>
            <a:off x="5575605" y="1302297"/>
            <a:ext cx="13232789" cy="1505283"/>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71437" tIns="71437" rIns="71437" bIns="71437" anchor="ctr">
            <a:spAutoFit/>
          </a:bodyPr>
          <a:lstStyle>
            <a:lvl1pPr defTabSz="696515">
              <a:lnSpc>
                <a:spcPct val="130000"/>
              </a:lnSpc>
              <a:defRPr sz="5000" b="0">
                <a:solidFill>
                  <a:srgbClr val="000000"/>
                </a:solidFill>
                <a:latin typeface="HarmonyOS Sans"/>
                <a:ea typeface="HarmonyOS Sans"/>
                <a:cs typeface="HarmonyOS Sans"/>
                <a:sym typeface="HarmonyOS Sans"/>
              </a:defRPr>
            </a:lvl1pPr>
          </a:lstStyle>
          <a:p>
            <a:r>
              <a:rPr lang="en-US" sz="7500">
                <a:solidFill>
                  <a:schemeClr val="tx1"/>
                </a:solidFill>
              </a:rPr>
              <a:t>Wonderland Engine overview</a:t>
            </a:r>
          </a:p>
        </p:txBody>
      </p:sp>
      <p:pic>
        <p:nvPicPr>
          <p:cNvPr id="144" name="Picture 143" descr="Logo&#10;&#10;Description automatically generated">
            <a:extLst>
              <a:ext uri="{FF2B5EF4-FFF2-40B4-BE49-F238E27FC236}">
                <a16:creationId xmlns:a16="http://schemas.microsoft.com/office/drawing/2014/main" id="{64674DE9-E186-609E-E842-080A0C010C3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453282" y="12341333"/>
            <a:ext cx="3477435" cy="1293647"/>
          </a:xfrm>
          <a:prstGeom prst="rect">
            <a:avLst/>
          </a:prstGeom>
        </p:spPr>
      </p:pic>
    </p:spTree>
    <p:extLst>
      <p:ext uri="{BB962C8B-B14F-4D97-AF65-F5344CB8AC3E}">
        <p14:creationId xmlns:p14="http://schemas.microsoft.com/office/powerpoint/2010/main" val="4184928779"/>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成组">
            <a:extLst>
              <a:ext uri="{FF2B5EF4-FFF2-40B4-BE49-F238E27FC236}">
                <a16:creationId xmlns:a16="http://schemas.microsoft.com/office/drawing/2014/main" id="{DAB752BF-697A-0329-6C15-0AA8CD654552}"/>
              </a:ext>
            </a:extLst>
          </p:cNvPr>
          <p:cNvGrpSpPr/>
          <p:nvPr/>
        </p:nvGrpSpPr>
        <p:grpSpPr>
          <a:xfrm>
            <a:off x="0" y="0"/>
            <a:ext cx="24384001" cy="13777769"/>
            <a:chOff x="0" y="0"/>
            <a:chExt cx="24384000" cy="13777767"/>
          </a:xfrm>
        </p:grpSpPr>
        <p:pic>
          <p:nvPicPr>
            <p:cNvPr id="8" name="图像" descr="图像">
              <a:extLst>
                <a:ext uri="{FF2B5EF4-FFF2-40B4-BE49-F238E27FC236}">
                  <a16:creationId xmlns:a16="http://schemas.microsoft.com/office/drawing/2014/main" id="{6A20C649-500F-A45F-DEAE-453CB035D4D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2063395" y="11391598"/>
              <a:ext cx="2320606" cy="2386170"/>
            </a:xfrm>
            <a:prstGeom prst="rect">
              <a:avLst/>
            </a:prstGeom>
            <a:ln w="12700" cap="flat">
              <a:noFill/>
              <a:miter lim="400000"/>
            </a:ln>
            <a:effectLst/>
          </p:spPr>
        </p:pic>
        <p:pic>
          <p:nvPicPr>
            <p:cNvPr id="9" name="图像" descr="图像">
              <a:extLst>
                <a:ext uri="{FF2B5EF4-FFF2-40B4-BE49-F238E27FC236}">
                  <a16:creationId xmlns:a16="http://schemas.microsoft.com/office/drawing/2014/main" id="{F1172FAC-74C1-9228-28BA-6152EA9EF6E7}"/>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0" y="11829617"/>
              <a:ext cx="2452288" cy="1948151"/>
            </a:xfrm>
            <a:prstGeom prst="rect">
              <a:avLst/>
            </a:prstGeom>
            <a:ln w="12700" cap="flat">
              <a:noFill/>
              <a:miter lim="400000"/>
            </a:ln>
            <a:effectLst/>
          </p:spPr>
        </p:pic>
        <p:pic>
          <p:nvPicPr>
            <p:cNvPr id="10" name="图像" descr="图像">
              <a:extLst>
                <a:ext uri="{FF2B5EF4-FFF2-40B4-BE49-F238E27FC236}">
                  <a16:creationId xmlns:a16="http://schemas.microsoft.com/office/drawing/2014/main" id="{E8F2F6D3-C10D-71C6-51A0-85DE1EC65EE0}"/>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297259" y="0"/>
              <a:ext cx="2802212" cy="1157903"/>
            </a:xfrm>
            <a:prstGeom prst="rect">
              <a:avLst/>
            </a:prstGeom>
            <a:ln w="12700" cap="flat">
              <a:noFill/>
              <a:miter lim="400000"/>
            </a:ln>
            <a:effectLst/>
          </p:spPr>
        </p:pic>
      </p:grpSp>
      <p:sp>
        <p:nvSpPr>
          <p:cNvPr id="12" name="Title HarmonyOS Sans 50pt">
            <a:extLst>
              <a:ext uri="{FF2B5EF4-FFF2-40B4-BE49-F238E27FC236}">
                <a16:creationId xmlns:a16="http://schemas.microsoft.com/office/drawing/2014/main" id="{E4FC8707-7BC5-0BF1-E86D-092B95AF4771}"/>
              </a:ext>
            </a:extLst>
          </p:cNvPr>
          <p:cNvSpPr txBox="1"/>
          <p:nvPr/>
        </p:nvSpPr>
        <p:spPr>
          <a:xfrm>
            <a:off x="3030037" y="1432234"/>
            <a:ext cx="18323926" cy="150528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defTabSz="696515">
              <a:lnSpc>
                <a:spcPct val="130000"/>
              </a:lnSpc>
              <a:defRPr sz="5000" b="0">
                <a:solidFill>
                  <a:srgbClr val="000000"/>
                </a:solidFill>
                <a:latin typeface="HarmonyOS Sans"/>
                <a:ea typeface="HarmonyOS Sans"/>
                <a:cs typeface="HarmonyOS Sans"/>
                <a:sym typeface="HarmonyOS Sans"/>
              </a:defRPr>
            </a:lvl1pPr>
          </a:lstStyle>
          <a:p>
            <a:r>
              <a:rPr lang="en-US" sz="7500">
                <a:solidFill>
                  <a:schemeClr val="tx1"/>
                </a:solidFill>
              </a:rPr>
              <a:t>Getting started - create a new VR project</a:t>
            </a:r>
          </a:p>
        </p:txBody>
      </p:sp>
      <p:sp>
        <p:nvSpPr>
          <p:cNvPr id="13" name="TextBox 12">
            <a:extLst>
              <a:ext uri="{FF2B5EF4-FFF2-40B4-BE49-F238E27FC236}">
                <a16:creationId xmlns:a16="http://schemas.microsoft.com/office/drawing/2014/main" id="{AF024FE5-F3E6-D6BD-BFF0-E4927FC11857}"/>
              </a:ext>
            </a:extLst>
          </p:cNvPr>
          <p:cNvSpPr txBox="1"/>
          <p:nvPr/>
        </p:nvSpPr>
        <p:spPr>
          <a:xfrm>
            <a:off x="15200740" y="4289582"/>
            <a:ext cx="6862656" cy="1077218"/>
          </a:xfrm>
          <a:prstGeom prst="rect">
            <a:avLst/>
          </a:prstGeom>
          <a:noFill/>
        </p:spPr>
        <p:txBody>
          <a:bodyPr wrap="square">
            <a:spAutoFit/>
          </a:bodyPr>
          <a:lstStyle/>
          <a:p>
            <a:pPr marL="9525" algn="l"/>
            <a:r>
              <a:rPr lang="en-US" b="0" dirty="0">
                <a:solidFill>
                  <a:schemeClr val="tx1"/>
                </a:solidFill>
                <a:latin typeface="HarmonyOS Sans" pitchFamily="2" charset="0"/>
              </a:rPr>
              <a:t>Create a </a:t>
            </a:r>
            <a:r>
              <a:rPr lang="en-US" dirty="0">
                <a:solidFill>
                  <a:schemeClr val="tx1"/>
                </a:solidFill>
                <a:latin typeface="HarmonyOS Sans" pitchFamily="2" charset="0"/>
              </a:rPr>
              <a:t>New Project </a:t>
            </a:r>
            <a:r>
              <a:rPr lang="en-US" b="0" dirty="0">
                <a:solidFill>
                  <a:schemeClr val="tx1"/>
                </a:solidFill>
                <a:latin typeface="HarmonyOS Sans" pitchFamily="2" charset="0"/>
              </a:rPr>
              <a:t>with </a:t>
            </a:r>
            <a:r>
              <a:rPr lang="en-US" dirty="0">
                <a:solidFill>
                  <a:schemeClr val="tx1"/>
                </a:solidFill>
                <a:latin typeface="HarmonyOS Sans" pitchFamily="2" charset="0"/>
              </a:rPr>
              <a:t>VR</a:t>
            </a:r>
            <a:r>
              <a:rPr lang="en-US" b="0" dirty="0">
                <a:solidFill>
                  <a:schemeClr val="tx1"/>
                </a:solidFill>
                <a:latin typeface="HarmonyOS Sans" pitchFamily="2" charset="0"/>
              </a:rPr>
              <a:t> template.</a:t>
            </a:r>
          </a:p>
        </p:txBody>
      </p:sp>
      <p:pic>
        <p:nvPicPr>
          <p:cNvPr id="14" name="Picture 13">
            <a:extLst>
              <a:ext uri="{FF2B5EF4-FFF2-40B4-BE49-F238E27FC236}">
                <a16:creationId xmlns:a16="http://schemas.microsoft.com/office/drawing/2014/main" id="{97AC397D-88F4-2A9A-4814-EDE82A66F703}"/>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2652551" y="3865646"/>
            <a:ext cx="12061139" cy="7575591"/>
          </a:xfrm>
          <a:prstGeom prst="rect">
            <a:avLst/>
          </a:prstGeom>
          <a:ln>
            <a:solidFill>
              <a:schemeClr val="tx1"/>
            </a:solidFill>
          </a:ln>
        </p:spPr>
      </p:pic>
      <p:pic>
        <p:nvPicPr>
          <p:cNvPr id="16" name="Picture 15" descr="Logo&#10;&#10;Description automatically generated">
            <a:extLst>
              <a:ext uri="{FF2B5EF4-FFF2-40B4-BE49-F238E27FC236}">
                <a16:creationId xmlns:a16="http://schemas.microsoft.com/office/drawing/2014/main" id="{B8C967DB-BDB7-E508-D601-A994918232D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453282" y="12341333"/>
            <a:ext cx="3477435" cy="1293647"/>
          </a:xfrm>
          <a:prstGeom prst="rect">
            <a:avLst/>
          </a:prstGeom>
        </p:spPr>
      </p:pic>
      <p:pic>
        <p:nvPicPr>
          <p:cNvPr id="18" name="Picture 17" descr="A screenshot of a computer&#10;&#10;Description automatically generated">
            <a:extLst>
              <a:ext uri="{FF2B5EF4-FFF2-40B4-BE49-F238E27FC236}">
                <a16:creationId xmlns:a16="http://schemas.microsoft.com/office/drawing/2014/main" id="{8198580B-3C35-42A7-2D0F-3C94E40C70C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4713690" y="5887844"/>
            <a:ext cx="7817752" cy="6113481"/>
          </a:xfrm>
          <a:prstGeom prst="rect">
            <a:avLst/>
          </a:prstGeom>
        </p:spPr>
      </p:pic>
    </p:spTree>
    <p:extLst>
      <p:ext uri="{BB962C8B-B14F-4D97-AF65-F5344CB8AC3E}">
        <p14:creationId xmlns:p14="http://schemas.microsoft.com/office/powerpoint/2010/main" val="3827379371"/>
      </p:ext>
    </p:extLst>
  </p:cSld>
  <p:clrMapOvr>
    <a:masterClrMapping/>
  </p:clrMapOvr>
  <p:transition spd="med"/>
</p:sld>
</file>

<file path=ppt/theme/theme1.xml><?xml version="1.0" encoding="utf-8"?>
<a:theme xmlns:a="http://schemas.openxmlformats.org/drawingml/2006/main" name="Black">
  <a:themeElements>
    <a:clrScheme name="Black">
      <a:dk1>
        <a:srgbClr val="FF0000"/>
      </a:dk1>
      <a:lt1>
        <a:srgbClr val="FFFFFF"/>
      </a:lt1>
      <a:dk2>
        <a:srgbClr val="434343"/>
      </a:dk2>
      <a:lt2>
        <a:srgbClr val="A9A9A9"/>
      </a:lt2>
      <a:accent1>
        <a:srgbClr val="0076BA"/>
      </a:accent1>
      <a:accent2>
        <a:srgbClr val="00A89D"/>
      </a:accent2>
      <a:accent3>
        <a:srgbClr val="1DB100"/>
      </a:accent3>
      <a:accent4>
        <a:srgbClr val="F8BA00"/>
      </a:accent4>
      <a:accent5>
        <a:srgbClr val="EE220C"/>
      </a:accent5>
      <a:accent6>
        <a:srgbClr val="CB297B"/>
      </a:accent6>
      <a:hlink>
        <a:srgbClr val="0000FF"/>
      </a:hlink>
      <a:folHlink>
        <a:srgbClr val="FF00FF"/>
      </a:folHlink>
    </a:clrScheme>
    <a:fontScheme name="Black">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Blac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lumOff val="13529"/>
          </a:schemeClr>
        </a:solidFill>
        <a:ln w="12700" cap="flat">
          <a:noFill/>
          <a:miter lim="400000"/>
        </a:ln>
        <a:effectLst/>
        <a:sp3d/>
      </a:spPr>
      <a:bodyPr rot="0" spcFirstLastPara="1" vertOverflow="overflow" horzOverflow="overflow" vert="horz" wrap="square" lIns="71437" tIns="71437" rIns="71437" bIns="71437"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FFFFFF"/>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Black">
  <a:themeElements>
    <a:clrScheme name="Black">
      <a:dk1>
        <a:srgbClr val="000000"/>
      </a:dk1>
      <a:lt1>
        <a:srgbClr val="FFFFFF"/>
      </a:lt1>
      <a:dk2>
        <a:srgbClr val="434343"/>
      </a:dk2>
      <a:lt2>
        <a:srgbClr val="A9A9A9"/>
      </a:lt2>
      <a:accent1>
        <a:srgbClr val="0076BA"/>
      </a:accent1>
      <a:accent2>
        <a:srgbClr val="00A89D"/>
      </a:accent2>
      <a:accent3>
        <a:srgbClr val="1DB100"/>
      </a:accent3>
      <a:accent4>
        <a:srgbClr val="F8BA00"/>
      </a:accent4>
      <a:accent5>
        <a:srgbClr val="EE220C"/>
      </a:accent5>
      <a:accent6>
        <a:srgbClr val="CB297B"/>
      </a:accent6>
      <a:hlink>
        <a:srgbClr val="0000FF"/>
      </a:hlink>
      <a:folHlink>
        <a:srgbClr val="FF00FF"/>
      </a:folHlink>
    </a:clrScheme>
    <a:fontScheme name="Black">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Blac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lumOff val="13529"/>
          </a:schemeClr>
        </a:solidFill>
        <a:ln w="12700" cap="flat">
          <a:noFill/>
          <a:miter lim="400000"/>
        </a:ln>
        <a:effectLst/>
        <a:sp3d/>
      </a:spPr>
      <a:bodyPr rot="0" spcFirstLastPara="1" vertOverflow="overflow" horzOverflow="overflow" vert="horz" wrap="square" lIns="71437" tIns="71437" rIns="71437" bIns="71437"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FFFFFF"/>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f711a4df-5979-43f2-a64d-7f77733eda3c">
      <Terms xmlns="http://schemas.microsoft.com/office/infopath/2007/PartnerControls"/>
    </lcf76f155ced4ddcb4097134ff3c332f>
    <TaxCatchAll xmlns="ad09008e-4a30-47e0-aed7-f6a460e4564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8CE9F791BE2A9F4891A0947D40CF6F2B" ma:contentTypeVersion="15" ma:contentTypeDescription="Create a new document." ma:contentTypeScope="" ma:versionID="163db1a8c9608b7d3a69ef5ab487f61f">
  <xsd:schema xmlns:xsd="http://www.w3.org/2001/XMLSchema" xmlns:xs="http://www.w3.org/2001/XMLSchema" xmlns:p="http://schemas.microsoft.com/office/2006/metadata/properties" xmlns:ns2="f711a4df-5979-43f2-a64d-7f77733eda3c" xmlns:ns3="ad09008e-4a30-47e0-aed7-f6a460e45645" targetNamespace="http://schemas.microsoft.com/office/2006/metadata/properties" ma:root="true" ma:fieldsID="b13ca8029a0f7e983efd41b2054ecec1" ns2:_="" ns3:_="">
    <xsd:import namespace="f711a4df-5979-43f2-a64d-7f77733eda3c"/>
    <xsd:import namespace="ad09008e-4a30-47e0-aed7-f6a460e45645"/>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2:MediaServiceAutoTags" minOccurs="0"/>
                <xsd:element ref="ns2:MediaServiceGenerationTime" minOccurs="0"/>
                <xsd:element ref="ns2:MediaServiceEventHashCode" minOccurs="0"/>
                <xsd:element ref="ns2:MediaServiceOCR" minOccurs="0"/>
                <xsd:element ref="ns2:MediaServiceAutoKeyPoints" minOccurs="0"/>
                <xsd:element ref="ns2:MediaServiceKeyPoints" minOccurs="0"/>
                <xsd:element ref="ns3:SharedWithUsers" minOccurs="0"/>
                <xsd:element ref="ns3:SharedWithDetail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711a4df-5979-43f2-a64d-7f77733eda3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LengthInSeconds" ma:index="11" nillable="true" ma:displayName="Length (seconds)" ma:internalName="MediaLengthInSeconds" ma:readOnly="true">
      <xsd:simpleType>
        <xsd:restriction base="dms:Unknown"/>
      </xsd:simpleType>
    </xsd:element>
    <xsd:element name="MediaServiceAutoTags" ma:index="12" nillable="true" ma:displayName="Tags" ma:internalName="MediaServiceAutoTags"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7752be25-5b0b-4a1c-b04e-3eb193de4c9b"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ad09008e-4a30-47e0-aed7-f6a460e45645"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5be07e06-e1c4-4dba-8e7c-d06ac62ff8d4}" ma:internalName="TaxCatchAll" ma:showField="CatchAllData" ma:web="ad09008e-4a30-47e0-aed7-f6a460e45645">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411CD4E-C6EE-4AAA-BA4C-9E12CB9D848D}">
  <ds:schemaRefs>
    <ds:schemaRef ds:uri="http://schemas.microsoft.com/sharepoint/v3/contenttype/forms"/>
  </ds:schemaRefs>
</ds:datastoreItem>
</file>

<file path=customXml/itemProps2.xml><?xml version="1.0" encoding="utf-8"?>
<ds:datastoreItem xmlns:ds="http://schemas.openxmlformats.org/officeDocument/2006/customXml" ds:itemID="{3C3448D0-A691-45AA-89BF-13D3EB241C1E}">
  <ds:schemaRefs>
    <ds:schemaRef ds:uri="f711a4df-5979-43f2-a64d-7f77733eda3c"/>
    <ds:schemaRef ds:uri="http://schemas.microsoft.com/office/infopath/2007/PartnerControls"/>
    <ds:schemaRef ds:uri="http://schemas.microsoft.com/office/2006/documentManagement/types"/>
    <ds:schemaRef ds:uri="http://purl.org/dc/elements/1.1/"/>
    <ds:schemaRef ds:uri="http://purl.org/dc/terms/"/>
    <ds:schemaRef ds:uri="http://www.w3.org/XML/1998/namespace"/>
    <ds:schemaRef ds:uri="http://purl.org/dc/dcmitype/"/>
    <ds:schemaRef ds:uri="ad09008e-4a30-47e0-aed7-f6a460e45645"/>
    <ds:schemaRef ds:uri="http://schemas.openxmlformats.org/package/2006/metadata/core-properties"/>
    <ds:schemaRef ds:uri="http://schemas.microsoft.com/office/2006/metadata/properties"/>
  </ds:schemaRefs>
</ds:datastoreItem>
</file>

<file path=customXml/itemProps3.xml><?xml version="1.0" encoding="utf-8"?>
<ds:datastoreItem xmlns:ds="http://schemas.openxmlformats.org/officeDocument/2006/customXml" ds:itemID="{42EE8DBD-FE29-4B61-94C8-FFFA1A0EDFD1}">
  <ds:schemaRefs>
    <ds:schemaRef ds:uri="ad09008e-4a30-47e0-aed7-f6a460e45645"/>
    <ds:schemaRef ds:uri="f711a4df-5979-43f2-a64d-7f77733eda3c"/>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otalTime>9619</TotalTime>
  <Words>1628</Words>
  <Application>Microsoft Macintosh PowerPoint</Application>
  <PresentationFormat>Custom</PresentationFormat>
  <Paragraphs>140</Paragraphs>
  <Slides>17</Slides>
  <Notes>17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Arial</vt:lpstr>
      <vt:lpstr>HarmonyOS Sans</vt:lpstr>
      <vt:lpstr>Helvetica Neue</vt:lpstr>
      <vt:lpstr>Helvetica Neue Light</vt:lpstr>
      <vt:lpstr>Helvetica Neue Medium</vt:lpstr>
      <vt:lpstr>Black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Wei Chung Chuo</cp:lastModifiedBy>
  <cp:revision>126</cp:revision>
  <cp:lastPrinted>2022-10-24T16:38:33Z</cp:lastPrinted>
  <dcterms:modified xsi:type="dcterms:W3CDTF">2022-10-29T03:09:55Z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0x0101008CE9F791BE2A9F4891A0947D40CF6F2B</vt:lpwstr>
  </property>
  <property fmtid="{D5CDD505-2E9C-101B-9397-08002B2CF9AE}" pid="3" name="MediaServiceImageTags">
    <vt:lpwstr/>
  </property>
</Properties>
</file>